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6" r:id="rId4"/>
    <p:sldId id="267" r:id="rId5"/>
    <p:sldId id="259" r:id="rId6"/>
    <p:sldId id="268" r:id="rId7"/>
  </p:sldIdLst>
  <p:sldSz cx="18288000" cy="10287000"/>
  <p:notesSz cx="18288000" cy="10287000"/>
  <p:defaultTextStyle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4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A546F2-483D-4192-8DAB-36AC71210250}" v="2" dt="2025-04-13T08:50:43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67" d="100"/>
          <a:sy n="67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Wisthoff" userId="b077b941-3b64-4c5d-ba6d-ba6abbfbbf69" providerId="ADAL" clId="{46AAD2F0-6939-4C52-A4D1-7F3AD72790FD}"/>
    <pc:docChg chg="custSel modSld">
      <pc:chgData name="Garrett Wisthoff" userId="b077b941-3b64-4c5d-ba6d-ba6abbfbbf69" providerId="ADAL" clId="{46AAD2F0-6939-4C52-A4D1-7F3AD72790FD}" dt="2025-04-13T09:01:54.593" v="0" actId="478"/>
      <pc:docMkLst>
        <pc:docMk/>
      </pc:docMkLst>
      <pc:sldChg chg="delSp mod">
        <pc:chgData name="Garrett Wisthoff" userId="b077b941-3b64-4c5d-ba6d-ba6abbfbbf69" providerId="ADAL" clId="{46AAD2F0-6939-4C52-A4D1-7F3AD72790FD}" dt="2025-04-13T09:01:54.593" v="0" actId="478"/>
        <pc:sldMkLst>
          <pc:docMk/>
          <pc:sldMk cId="0" sldId="259"/>
        </pc:sldMkLst>
        <pc:picChg chg="del">
          <ac:chgData name="Garrett Wisthoff" userId="b077b941-3b64-4c5d-ba6d-ba6abbfbbf69" providerId="ADAL" clId="{46AAD2F0-6939-4C52-A4D1-7F3AD72790FD}" dt="2025-04-13T09:01:54.593" v="0" actId="478"/>
          <ac:picMkLst>
            <pc:docMk/>
            <pc:sldMk cId="0" sldId="259"/>
            <ac:picMk id="5" creationId="{CA560986-F993-D39A-FFF1-843DB7A088B7}"/>
          </ac:picMkLst>
        </pc:picChg>
      </pc:sldChg>
    </pc:docChg>
  </pc:docChgLst>
  <pc:docChgLst>
    <pc:chgData name="Garrett Wisthoff" userId="b077b941-3b64-4c5d-ba6d-ba6abbfbbf69" providerId="ADAL" clId="{F5A546F2-483D-4192-8DAB-36AC71210250}"/>
    <pc:docChg chg="undo redo custSel modSld">
      <pc:chgData name="Garrett Wisthoff" userId="b077b941-3b64-4c5d-ba6d-ba6abbfbbf69" providerId="ADAL" clId="{F5A546F2-483D-4192-8DAB-36AC71210250}" dt="2025-04-13T09:00:38.346" v="240" actId="1035"/>
      <pc:docMkLst>
        <pc:docMk/>
      </pc:docMkLst>
      <pc:sldChg chg="addSp modSp mod">
        <pc:chgData name="Garrett Wisthoff" userId="b077b941-3b64-4c5d-ba6d-ba6abbfbbf69" providerId="ADAL" clId="{F5A546F2-483D-4192-8DAB-36AC71210250}" dt="2025-04-13T08:56:15.252" v="231" actId="1076"/>
        <pc:sldMkLst>
          <pc:docMk/>
          <pc:sldMk cId="0" sldId="256"/>
        </pc:sldMkLst>
        <pc:spChg chg="add mod">
          <ac:chgData name="Garrett Wisthoff" userId="b077b941-3b64-4c5d-ba6d-ba6abbfbbf69" providerId="ADAL" clId="{F5A546F2-483D-4192-8DAB-36AC71210250}" dt="2025-04-13T08:56:15.252" v="231" actId="1076"/>
          <ac:spMkLst>
            <pc:docMk/>
            <pc:sldMk cId="0" sldId="256"/>
            <ac:spMk id="2" creationId="{CF2E0DE2-D15B-2C2A-7293-166574BB769E}"/>
          </ac:spMkLst>
        </pc:spChg>
      </pc:sldChg>
      <pc:sldChg chg="addSp delSp modSp mod">
        <pc:chgData name="Garrett Wisthoff" userId="b077b941-3b64-4c5d-ba6d-ba6abbfbbf69" providerId="ADAL" clId="{F5A546F2-483D-4192-8DAB-36AC71210250}" dt="2025-04-13T08:56:09.990" v="228" actId="478"/>
        <pc:sldMkLst>
          <pc:docMk/>
          <pc:sldMk cId="0" sldId="257"/>
        </pc:sldMkLst>
        <pc:spChg chg="mod">
          <ac:chgData name="Garrett Wisthoff" userId="b077b941-3b64-4c5d-ba6d-ba6abbfbbf69" providerId="ADAL" clId="{F5A546F2-483D-4192-8DAB-36AC71210250}" dt="2025-04-13T08:15:06.662" v="46" actId="1035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arrett Wisthoff" userId="b077b941-3b64-4c5d-ba6d-ba6abbfbbf69" providerId="ADAL" clId="{F5A546F2-483D-4192-8DAB-36AC71210250}" dt="2025-04-13T08:16:11.220" v="51" actId="1036"/>
          <ac:spMkLst>
            <pc:docMk/>
            <pc:sldMk cId="0" sldId="257"/>
            <ac:spMk id="125" creationId="{00000000-0000-0000-0000-000000000000}"/>
          </ac:spMkLst>
        </pc:spChg>
        <pc:picChg chg="add del">
          <ac:chgData name="Garrett Wisthoff" userId="b077b941-3b64-4c5d-ba6d-ba6abbfbbf69" providerId="ADAL" clId="{F5A546F2-483D-4192-8DAB-36AC71210250}" dt="2025-04-13T08:56:09.990" v="228" actId="478"/>
          <ac:picMkLst>
            <pc:docMk/>
            <pc:sldMk cId="0" sldId="257"/>
            <ac:picMk id="6" creationId="{7356420F-0650-6EAE-FB0B-48966275214E}"/>
          </ac:picMkLst>
        </pc:picChg>
      </pc:sldChg>
      <pc:sldChg chg="addSp delSp mod">
        <pc:chgData name="Garrett Wisthoff" userId="b077b941-3b64-4c5d-ba6d-ba6abbfbbf69" providerId="ADAL" clId="{F5A546F2-483D-4192-8DAB-36AC71210250}" dt="2025-04-13T08:56:10.618" v="229" actId="478"/>
        <pc:sldMkLst>
          <pc:docMk/>
          <pc:sldMk cId="0" sldId="259"/>
        </pc:sldMkLst>
        <pc:picChg chg="add del">
          <ac:chgData name="Garrett Wisthoff" userId="b077b941-3b64-4c5d-ba6d-ba6abbfbbf69" providerId="ADAL" clId="{F5A546F2-483D-4192-8DAB-36AC71210250}" dt="2025-04-13T08:56:10.618" v="229" actId="478"/>
          <ac:picMkLst>
            <pc:docMk/>
            <pc:sldMk cId="0" sldId="259"/>
            <ac:picMk id="143" creationId="{00000000-0000-0000-0000-000000000000}"/>
          </ac:picMkLst>
        </pc:picChg>
      </pc:sldChg>
      <pc:sldChg chg="modSp mod">
        <pc:chgData name="Garrett Wisthoff" userId="b077b941-3b64-4c5d-ba6d-ba6abbfbbf69" providerId="ADAL" clId="{F5A546F2-483D-4192-8DAB-36AC71210250}" dt="2025-04-13T08:14:58.258" v="36" actId="1035"/>
        <pc:sldMkLst>
          <pc:docMk/>
          <pc:sldMk cId="2786846680" sldId="266"/>
        </pc:sldMkLst>
        <pc:spChg chg="mod">
          <ac:chgData name="Garrett Wisthoff" userId="b077b941-3b64-4c5d-ba6d-ba6abbfbbf69" providerId="ADAL" clId="{F5A546F2-483D-4192-8DAB-36AC71210250}" dt="2025-04-13T08:14:58.258" v="36" actId="1035"/>
          <ac:spMkLst>
            <pc:docMk/>
            <pc:sldMk cId="2786846680" sldId="266"/>
            <ac:spMk id="122" creationId="{D708F040-9C71-3C85-00B9-24E2B512852D}"/>
          </ac:spMkLst>
        </pc:spChg>
      </pc:sldChg>
      <pc:sldChg chg="addSp delSp modSp mod">
        <pc:chgData name="Garrett Wisthoff" userId="b077b941-3b64-4c5d-ba6d-ba6abbfbbf69" providerId="ADAL" clId="{F5A546F2-483D-4192-8DAB-36AC71210250}" dt="2025-04-13T09:00:38.346" v="240" actId="1035"/>
        <pc:sldMkLst>
          <pc:docMk/>
          <pc:sldMk cId="2449245582" sldId="267"/>
        </pc:sldMkLst>
        <pc:spChg chg="mod">
          <ac:chgData name="Garrett Wisthoff" userId="b077b941-3b64-4c5d-ba6d-ba6abbfbbf69" providerId="ADAL" clId="{F5A546F2-483D-4192-8DAB-36AC71210250}" dt="2025-04-13T08:24:13.471" v="125" actId="14100"/>
          <ac:spMkLst>
            <pc:docMk/>
            <pc:sldMk cId="2449245582" sldId="267"/>
            <ac:spMk id="19" creationId="{D6C7AB85-29F5-FCD9-E925-B9002492C4E7}"/>
          </ac:spMkLst>
        </pc:spChg>
        <pc:spChg chg="mod">
          <ac:chgData name="Garrett Wisthoff" userId="b077b941-3b64-4c5d-ba6d-ba6abbfbbf69" providerId="ADAL" clId="{F5A546F2-483D-4192-8DAB-36AC71210250}" dt="2025-04-13T08:14:51.474" v="26" actId="1035"/>
          <ac:spMkLst>
            <pc:docMk/>
            <pc:sldMk cId="2449245582" sldId="267"/>
            <ac:spMk id="122" creationId="{EF9D17B2-64ED-D0FA-E10C-2AC463403A02}"/>
          </ac:spMkLst>
        </pc:spChg>
        <pc:picChg chg="add del">
          <ac:chgData name="Garrett Wisthoff" userId="b077b941-3b64-4c5d-ba6d-ba6abbfbbf69" providerId="ADAL" clId="{F5A546F2-483D-4192-8DAB-36AC71210250}" dt="2025-04-13T09:00:28.334" v="233" actId="478"/>
          <ac:picMkLst>
            <pc:docMk/>
            <pc:sldMk cId="2449245582" sldId="267"/>
            <ac:picMk id="3" creationId="{F4034D09-B177-F57E-326B-C2041FDCCF52}"/>
          </ac:picMkLst>
        </pc:picChg>
        <pc:picChg chg="add mod">
          <ac:chgData name="Garrett Wisthoff" userId="b077b941-3b64-4c5d-ba6d-ba6abbfbbf69" providerId="ADAL" clId="{F5A546F2-483D-4192-8DAB-36AC71210250}" dt="2025-04-13T09:00:38.346" v="240" actId="1035"/>
          <ac:picMkLst>
            <pc:docMk/>
            <pc:sldMk cId="2449245582" sldId="267"/>
            <ac:picMk id="5" creationId="{2C8C3DD9-82EB-E114-A141-1936C05B7850}"/>
          </ac:picMkLst>
        </pc:picChg>
      </pc:sldChg>
      <pc:sldChg chg="addSp modSp mod">
        <pc:chgData name="Garrett Wisthoff" userId="b077b941-3b64-4c5d-ba6d-ba6abbfbbf69" providerId="ADAL" clId="{F5A546F2-483D-4192-8DAB-36AC71210250}" dt="2025-04-13T08:21:39.710" v="65" actId="255"/>
        <pc:sldMkLst>
          <pc:docMk/>
          <pc:sldMk cId="3182171036" sldId="268"/>
        </pc:sldMkLst>
        <pc:spChg chg="add mod">
          <ac:chgData name="Garrett Wisthoff" userId="b077b941-3b64-4c5d-ba6d-ba6abbfbbf69" providerId="ADAL" clId="{F5A546F2-483D-4192-8DAB-36AC71210250}" dt="2025-04-13T08:21:39.710" v="65" actId="255"/>
          <ac:spMkLst>
            <pc:docMk/>
            <pc:sldMk cId="3182171036" sldId="268"/>
            <ac:spMk id="4" creationId="{FEB01696-8C6A-FBA1-E51F-1FC8112627D0}"/>
          </ac:spMkLst>
        </pc:spChg>
        <pc:spChg chg="mod">
          <ac:chgData name="Garrett Wisthoff" userId="b077b941-3b64-4c5d-ba6d-ba6abbfbbf69" providerId="ADAL" clId="{F5A546F2-483D-4192-8DAB-36AC71210250}" dt="2025-04-13T08:14:45.868" v="24" actId="1035"/>
          <ac:spMkLst>
            <pc:docMk/>
            <pc:sldMk cId="3182171036" sldId="268"/>
            <ac:spMk id="122" creationId="{C769683B-3D49-3D32-CF12-84240C0D13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AFCA5-A01A-4EAE-B125-AC43DEFBBA60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03C90-4C95-4D82-9846-137F46EF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03C90-4C95-4D82-9846-137F46EF1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2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03C90-4C95-4D82-9846-137F46EF1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0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pitch.com/?utm_medium=product-presentation&amp;amp;utm_source=pdf_export&amp;amp;utm_campaign=bottom_bar_cta&amp;amp;utm_content=368c2db5-6768-40ac-86d6-9f492343631f&amp;amp;utm_term=PDF-PPTX-lastslid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7.gif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>
            <a:hlinkClick r:id="" action="ppaction://noaction"/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sp>
        <p:nvSpPr>
          <p:cNvPr id="101" name="Freeform 101">
            <a:hlinkClick r:id="" action="ppaction://noaction"/>
          </p:cNvPr>
          <p:cNvSpPr/>
          <p:nvPr/>
        </p:nvSpPr>
        <p:spPr>
          <a:xfrm flipV="1">
            <a:off x="0" y="0"/>
            <a:ext cx="18287998" cy="10286999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" name="Picture 102">
            <a:hlinkClick r:id="" action="ppaction://noaction"/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sp>
        <p:nvSpPr>
          <p:cNvPr id="103" name="Freeform 103"/>
          <p:cNvSpPr/>
          <p:nvPr/>
        </p:nvSpPr>
        <p:spPr>
          <a:xfrm flipV="1">
            <a:off x="1467278" y="8557409"/>
            <a:ext cx="13468348" cy="1724024"/>
          </a:xfrm>
          <a:custGeom>
            <a:avLst/>
            <a:gdLst/>
            <a:ahLst/>
            <a:cxnLst/>
            <a:rect l="0" t="0" r="0" b="0"/>
            <a:pathLst>
              <a:path w="17957800" h="2298700">
                <a:moveTo>
                  <a:pt x="1149350" y="2298700"/>
                </a:moveTo>
                <a:lnTo>
                  <a:pt x="16808450" y="2298700"/>
                </a:lnTo>
                <a:cubicBezTo>
                  <a:pt x="16827259" y="2298700"/>
                  <a:pt x="16846058" y="2298239"/>
                  <a:pt x="16864845" y="2297316"/>
                </a:cubicBezTo>
                <a:cubicBezTo>
                  <a:pt x="16883633" y="2296393"/>
                  <a:pt x="16902388" y="2295010"/>
                  <a:pt x="16921108" y="2293166"/>
                </a:cubicBezTo>
                <a:cubicBezTo>
                  <a:pt x="16939826" y="2291322"/>
                  <a:pt x="16958488" y="2289021"/>
                  <a:pt x="16977095" y="2286261"/>
                </a:cubicBezTo>
                <a:cubicBezTo>
                  <a:pt x="16995702" y="2283501"/>
                  <a:pt x="17014229" y="2280286"/>
                  <a:pt x="17032676" y="2276616"/>
                </a:cubicBezTo>
                <a:cubicBezTo>
                  <a:pt x="17051125" y="2272946"/>
                  <a:pt x="17069472" y="2268826"/>
                  <a:pt x="17087719" y="2264256"/>
                </a:cubicBezTo>
                <a:cubicBezTo>
                  <a:pt x="17105966" y="2259685"/>
                  <a:pt x="17124089" y="2254670"/>
                  <a:pt x="17142090" y="2249210"/>
                </a:cubicBezTo>
                <a:cubicBezTo>
                  <a:pt x="17160090" y="2243750"/>
                  <a:pt x="17177945" y="2237851"/>
                  <a:pt x="17195654" y="2231514"/>
                </a:cubicBezTo>
                <a:cubicBezTo>
                  <a:pt x="17213364" y="2225177"/>
                  <a:pt x="17230909" y="2218410"/>
                  <a:pt x="17248286" y="2211211"/>
                </a:cubicBezTo>
                <a:cubicBezTo>
                  <a:pt x="17265665" y="2204013"/>
                  <a:pt x="17282856" y="2196393"/>
                  <a:pt x="17299858" y="2188351"/>
                </a:cubicBezTo>
                <a:cubicBezTo>
                  <a:pt x="17316863" y="2180308"/>
                  <a:pt x="17333659" y="2171854"/>
                  <a:pt x="17350249" y="2162987"/>
                </a:cubicBezTo>
                <a:cubicBezTo>
                  <a:pt x="17366837" y="2154120"/>
                  <a:pt x="17383199" y="2144851"/>
                  <a:pt x="17399333" y="2135181"/>
                </a:cubicBezTo>
                <a:cubicBezTo>
                  <a:pt x="17415465" y="2125511"/>
                  <a:pt x="17431353" y="2115450"/>
                  <a:pt x="17446993" y="2105000"/>
                </a:cubicBezTo>
                <a:cubicBezTo>
                  <a:pt x="17462634" y="2094550"/>
                  <a:pt x="17478009" y="2083722"/>
                  <a:pt x="17493116" y="2072517"/>
                </a:cubicBezTo>
                <a:cubicBezTo>
                  <a:pt x="17508224" y="2061312"/>
                  <a:pt x="17523048" y="2049743"/>
                  <a:pt x="17537589" y="2037810"/>
                </a:cubicBezTo>
                <a:cubicBezTo>
                  <a:pt x="17552130" y="2025877"/>
                  <a:pt x="17566369" y="2013595"/>
                  <a:pt x="17580305" y="2000963"/>
                </a:cubicBezTo>
                <a:cubicBezTo>
                  <a:pt x="17594243" y="1988331"/>
                  <a:pt x="17607863" y="1975364"/>
                  <a:pt x="17621163" y="1962064"/>
                </a:cubicBezTo>
                <a:cubicBezTo>
                  <a:pt x="17634463" y="1948763"/>
                  <a:pt x="17647429" y="1935144"/>
                  <a:pt x="17660061" y="1921207"/>
                </a:cubicBezTo>
                <a:cubicBezTo>
                  <a:pt x="17672694" y="1907270"/>
                  <a:pt x="17684977" y="1893031"/>
                  <a:pt x="17696910" y="1878490"/>
                </a:cubicBezTo>
                <a:cubicBezTo>
                  <a:pt x="17708843" y="1863950"/>
                  <a:pt x="17720411" y="1849126"/>
                  <a:pt x="17731615" y="1834018"/>
                </a:cubicBezTo>
                <a:cubicBezTo>
                  <a:pt x="17742820" y="1818909"/>
                  <a:pt x="17753648" y="1803535"/>
                  <a:pt x="17764098" y="1787895"/>
                </a:cubicBezTo>
                <a:cubicBezTo>
                  <a:pt x="17774549" y="1772255"/>
                  <a:pt x="17784609" y="1756368"/>
                  <a:pt x="17794279" y="1740235"/>
                </a:cubicBezTo>
                <a:cubicBezTo>
                  <a:pt x="17803948" y="1724101"/>
                  <a:pt x="17813218" y="1707739"/>
                  <a:pt x="17822085" y="1691150"/>
                </a:cubicBezTo>
                <a:cubicBezTo>
                  <a:pt x="17830951" y="1674561"/>
                  <a:pt x="17839407" y="1657765"/>
                  <a:pt x="17847448" y="1640761"/>
                </a:cubicBezTo>
                <a:cubicBezTo>
                  <a:pt x="17855489" y="1623757"/>
                  <a:pt x="17863111" y="1606566"/>
                  <a:pt x="17870309" y="1589188"/>
                </a:cubicBezTo>
                <a:cubicBezTo>
                  <a:pt x="17877507" y="1571810"/>
                  <a:pt x="17884274" y="1554265"/>
                  <a:pt x="17890611" y="1536555"/>
                </a:cubicBezTo>
                <a:cubicBezTo>
                  <a:pt x="17896949" y="1518845"/>
                  <a:pt x="17902848" y="1500989"/>
                  <a:pt x="17908309" y="1482989"/>
                </a:cubicBezTo>
                <a:cubicBezTo>
                  <a:pt x="17913770" y="1464989"/>
                  <a:pt x="17918785" y="1446866"/>
                  <a:pt x="17923354" y="1428620"/>
                </a:cubicBezTo>
                <a:cubicBezTo>
                  <a:pt x="17927924" y="1410374"/>
                  <a:pt x="17932044" y="1392026"/>
                  <a:pt x="17935714" y="1373578"/>
                </a:cubicBezTo>
                <a:cubicBezTo>
                  <a:pt x="17939384" y="1355129"/>
                  <a:pt x="17942599" y="1336602"/>
                  <a:pt x="17945358" y="1317995"/>
                </a:cubicBezTo>
                <a:cubicBezTo>
                  <a:pt x="17948119" y="1299389"/>
                  <a:pt x="17950423" y="1280726"/>
                  <a:pt x="17952267" y="1262007"/>
                </a:cubicBezTo>
                <a:cubicBezTo>
                  <a:pt x="17954110" y="1243287"/>
                  <a:pt x="17955494" y="1224534"/>
                  <a:pt x="17956417" y="1205746"/>
                </a:cubicBezTo>
                <a:cubicBezTo>
                  <a:pt x="17957339" y="1186959"/>
                  <a:pt x="17957800" y="1168160"/>
                  <a:pt x="17957800" y="1149350"/>
                </a:cubicBezTo>
                <a:cubicBezTo>
                  <a:pt x="17957800" y="1130541"/>
                  <a:pt x="17957339" y="1111742"/>
                  <a:pt x="17956417" y="1092955"/>
                </a:cubicBezTo>
                <a:cubicBezTo>
                  <a:pt x="17955494" y="1074167"/>
                  <a:pt x="17954110" y="1055414"/>
                  <a:pt x="17952267" y="1036694"/>
                </a:cubicBezTo>
                <a:cubicBezTo>
                  <a:pt x="17950423" y="1017975"/>
                  <a:pt x="17948119" y="999312"/>
                  <a:pt x="17945358" y="980706"/>
                </a:cubicBezTo>
                <a:cubicBezTo>
                  <a:pt x="17942599" y="962100"/>
                  <a:pt x="17939384" y="943572"/>
                  <a:pt x="17935714" y="925124"/>
                </a:cubicBezTo>
                <a:cubicBezTo>
                  <a:pt x="17932044" y="906675"/>
                  <a:pt x="17927924" y="888328"/>
                  <a:pt x="17923355" y="870081"/>
                </a:cubicBezTo>
                <a:cubicBezTo>
                  <a:pt x="17918783" y="851835"/>
                  <a:pt x="17913768" y="833712"/>
                  <a:pt x="17908308" y="815712"/>
                </a:cubicBezTo>
                <a:cubicBezTo>
                  <a:pt x="17902846" y="797712"/>
                  <a:pt x="17896947" y="779857"/>
                  <a:pt x="17890611" y="762146"/>
                </a:cubicBezTo>
                <a:cubicBezTo>
                  <a:pt x="17884274" y="744436"/>
                  <a:pt x="17877507" y="726892"/>
                  <a:pt x="17870309" y="709514"/>
                </a:cubicBezTo>
                <a:cubicBezTo>
                  <a:pt x="17863111" y="692135"/>
                  <a:pt x="17855489" y="674944"/>
                  <a:pt x="17847448" y="657940"/>
                </a:cubicBezTo>
                <a:cubicBezTo>
                  <a:pt x="17839407" y="640936"/>
                  <a:pt x="17830953" y="624140"/>
                  <a:pt x="17822087" y="607551"/>
                </a:cubicBezTo>
                <a:cubicBezTo>
                  <a:pt x="17813219" y="590962"/>
                  <a:pt x="17803950" y="574601"/>
                  <a:pt x="17794279" y="558467"/>
                </a:cubicBezTo>
                <a:cubicBezTo>
                  <a:pt x="17784609" y="542333"/>
                  <a:pt x="17774549" y="526446"/>
                  <a:pt x="17764098" y="510806"/>
                </a:cubicBezTo>
                <a:cubicBezTo>
                  <a:pt x="17753648" y="495166"/>
                  <a:pt x="17742820" y="479792"/>
                  <a:pt x="17731615" y="464684"/>
                </a:cubicBezTo>
                <a:cubicBezTo>
                  <a:pt x="17720411" y="449575"/>
                  <a:pt x="17708841" y="434751"/>
                  <a:pt x="17696908" y="420211"/>
                </a:cubicBezTo>
                <a:cubicBezTo>
                  <a:pt x="17684976" y="405670"/>
                  <a:pt x="17672694" y="391431"/>
                  <a:pt x="17660061" y="377494"/>
                </a:cubicBezTo>
                <a:cubicBezTo>
                  <a:pt x="17647429" y="363557"/>
                  <a:pt x="17634463" y="349938"/>
                  <a:pt x="17621163" y="336638"/>
                </a:cubicBezTo>
                <a:cubicBezTo>
                  <a:pt x="17607863" y="323337"/>
                  <a:pt x="17594245" y="310371"/>
                  <a:pt x="17580306" y="297739"/>
                </a:cubicBezTo>
                <a:cubicBezTo>
                  <a:pt x="17566369" y="285107"/>
                  <a:pt x="17552131" y="272824"/>
                  <a:pt x="17537591" y="260891"/>
                </a:cubicBezTo>
                <a:cubicBezTo>
                  <a:pt x="17523049" y="248958"/>
                  <a:pt x="17508225" y="237389"/>
                  <a:pt x="17493118" y="226184"/>
                </a:cubicBezTo>
                <a:cubicBezTo>
                  <a:pt x="17478009" y="214979"/>
                  <a:pt x="17462634" y="204152"/>
                  <a:pt x="17446993" y="193701"/>
                </a:cubicBezTo>
                <a:cubicBezTo>
                  <a:pt x="17431353" y="183251"/>
                  <a:pt x="17415465" y="173191"/>
                  <a:pt x="17399333" y="163520"/>
                </a:cubicBezTo>
                <a:cubicBezTo>
                  <a:pt x="17383199" y="153850"/>
                  <a:pt x="17366837" y="144581"/>
                  <a:pt x="17350249" y="135715"/>
                </a:cubicBezTo>
                <a:cubicBezTo>
                  <a:pt x="17333659" y="126848"/>
                  <a:pt x="17316863" y="118393"/>
                  <a:pt x="17299858" y="110351"/>
                </a:cubicBezTo>
                <a:cubicBezTo>
                  <a:pt x="17282856" y="102308"/>
                  <a:pt x="17265665" y="94688"/>
                  <a:pt x="17248286" y="87490"/>
                </a:cubicBezTo>
                <a:cubicBezTo>
                  <a:pt x="17230909" y="80292"/>
                  <a:pt x="17213364" y="73524"/>
                  <a:pt x="17195654" y="67187"/>
                </a:cubicBezTo>
                <a:cubicBezTo>
                  <a:pt x="17177945" y="60850"/>
                  <a:pt x="17160090" y="54952"/>
                  <a:pt x="17142090" y="49491"/>
                </a:cubicBezTo>
                <a:cubicBezTo>
                  <a:pt x="17124089" y="44031"/>
                  <a:pt x="17105966" y="39016"/>
                  <a:pt x="17087719" y="34445"/>
                </a:cubicBezTo>
                <a:cubicBezTo>
                  <a:pt x="17069472" y="29875"/>
                  <a:pt x="17051125" y="25755"/>
                  <a:pt x="17032676" y="22085"/>
                </a:cubicBezTo>
                <a:cubicBezTo>
                  <a:pt x="17014229" y="18416"/>
                  <a:pt x="16995702" y="15201"/>
                  <a:pt x="16977095" y="12441"/>
                </a:cubicBezTo>
                <a:cubicBezTo>
                  <a:pt x="16958488" y="9681"/>
                  <a:pt x="16939826" y="7379"/>
                  <a:pt x="16921108" y="5535"/>
                </a:cubicBezTo>
                <a:cubicBezTo>
                  <a:pt x="16902388" y="3691"/>
                  <a:pt x="16883633" y="2308"/>
                  <a:pt x="16864845" y="1385"/>
                </a:cubicBezTo>
                <a:cubicBezTo>
                  <a:pt x="16846058" y="462"/>
                  <a:pt x="16827259" y="0"/>
                  <a:pt x="16808450" y="0"/>
                </a:cubicBezTo>
                <a:lnTo>
                  <a:pt x="1149350" y="0"/>
                </a:lnTo>
                <a:cubicBezTo>
                  <a:pt x="1130540" y="0"/>
                  <a:pt x="1111741" y="462"/>
                  <a:pt x="1092954" y="1385"/>
                </a:cubicBezTo>
                <a:cubicBezTo>
                  <a:pt x="1074166" y="2308"/>
                  <a:pt x="1055413" y="3691"/>
                  <a:pt x="1036693" y="5535"/>
                </a:cubicBezTo>
                <a:cubicBezTo>
                  <a:pt x="1017974" y="7379"/>
                  <a:pt x="999311" y="9681"/>
                  <a:pt x="980705" y="12441"/>
                </a:cubicBezTo>
                <a:cubicBezTo>
                  <a:pt x="962098" y="15201"/>
                  <a:pt x="943571" y="18416"/>
                  <a:pt x="925122" y="22085"/>
                </a:cubicBezTo>
                <a:cubicBezTo>
                  <a:pt x="906674" y="25755"/>
                  <a:pt x="888326" y="29875"/>
                  <a:pt x="870080" y="34445"/>
                </a:cubicBezTo>
                <a:cubicBezTo>
                  <a:pt x="851834" y="39016"/>
                  <a:pt x="833711" y="44031"/>
                  <a:pt x="815711" y="49491"/>
                </a:cubicBezTo>
                <a:cubicBezTo>
                  <a:pt x="797711" y="54952"/>
                  <a:pt x="779855" y="60850"/>
                  <a:pt x="762145" y="67187"/>
                </a:cubicBezTo>
                <a:cubicBezTo>
                  <a:pt x="744435" y="73524"/>
                  <a:pt x="726890" y="80292"/>
                  <a:pt x="709512" y="87490"/>
                </a:cubicBezTo>
                <a:cubicBezTo>
                  <a:pt x="692134" y="94688"/>
                  <a:pt x="674943" y="102308"/>
                  <a:pt x="657939" y="110351"/>
                </a:cubicBezTo>
                <a:cubicBezTo>
                  <a:pt x="640935" y="118393"/>
                  <a:pt x="624139" y="126848"/>
                  <a:pt x="607550" y="135715"/>
                </a:cubicBezTo>
                <a:cubicBezTo>
                  <a:pt x="590961" y="144581"/>
                  <a:pt x="574599" y="153850"/>
                  <a:pt x="558465" y="163520"/>
                </a:cubicBezTo>
                <a:cubicBezTo>
                  <a:pt x="542332" y="173191"/>
                  <a:pt x="526445" y="183251"/>
                  <a:pt x="510805" y="193701"/>
                </a:cubicBezTo>
                <a:cubicBezTo>
                  <a:pt x="495165" y="204152"/>
                  <a:pt x="479791" y="214979"/>
                  <a:pt x="464682" y="226184"/>
                </a:cubicBezTo>
                <a:cubicBezTo>
                  <a:pt x="449574" y="237389"/>
                  <a:pt x="434750" y="248958"/>
                  <a:pt x="420210" y="260891"/>
                </a:cubicBezTo>
                <a:cubicBezTo>
                  <a:pt x="405669" y="272824"/>
                  <a:pt x="391430" y="285107"/>
                  <a:pt x="377493" y="297739"/>
                </a:cubicBezTo>
                <a:cubicBezTo>
                  <a:pt x="363556" y="310371"/>
                  <a:pt x="349937" y="323337"/>
                  <a:pt x="336636" y="336638"/>
                </a:cubicBezTo>
                <a:cubicBezTo>
                  <a:pt x="323336" y="349938"/>
                  <a:pt x="310369" y="363557"/>
                  <a:pt x="297737" y="377494"/>
                </a:cubicBezTo>
                <a:cubicBezTo>
                  <a:pt x="285105" y="391431"/>
                  <a:pt x="272823" y="405670"/>
                  <a:pt x="260890" y="420211"/>
                </a:cubicBezTo>
                <a:cubicBezTo>
                  <a:pt x="248957" y="434751"/>
                  <a:pt x="237388" y="449575"/>
                  <a:pt x="226183" y="464684"/>
                </a:cubicBezTo>
                <a:cubicBezTo>
                  <a:pt x="214978" y="479792"/>
                  <a:pt x="204150" y="495166"/>
                  <a:pt x="193700" y="510806"/>
                </a:cubicBezTo>
                <a:cubicBezTo>
                  <a:pt x="183250" y="526446"/>
                  <a:pt x="173189" y="542333"/>
                  <a:pt x="163519" y="558467"/>
                </a:cubicBezTo>
                <a:cubicBezTo>
                  <a:pt x="153849" y="574601"/>
                  <a:pt x="144580" y="590962"/>
                  <a:pt x="135713" y="607551"/>
                </a:cubicBezTo>
                <a:cubicBezTo>
                  <a:pt x="126846" y="624140"/>
                  <a:pt x="118392" y="640936"/>
                  <a:pt x="110349" y="657940"/>
                </a:cubicBezTo>
                <a:cubicBezTo>
                  <a:pt x="102307" y="674944"/>
                  <a:pt x="94687" y="692135"/>
                  <a:pt x="87489" y="709514"/>
                </a:cubicBezTo>
                <a:cubicBezTo>
                  <a:pt x="80290" y="726892"/>
                  <a:pt x="73523" y="744436"/>
                  <a:pt x="67186" y="762146"/>
                </a:cubicBezTo>
                <a:cubicBezTo>
                  <a:pt x="60849" y="779857"/>
                  <a:pt x="54950" y="797712"/>
                  <a:pt x="49490" y="815712"/>
                </a:cubicBezTo>
                <a:cubicBezTo>
                  <a:pt x="44030" y="833712"/>
                  <a:pt x="39015" y="851835"/>
                  <a:pt x="34444" y="870081"/>
                </a:cubicBezTo>
                <a:cubicBezTo>
                  <a:pt x="29874" y="888328"/>
                  <a:pt x="25754" y="906675"/>
                  <a:pt x="22084" y="925124"/>
                </a:cubicBezTo>
                <a:cubicBezTo>
                  <a:pt x="18414" y="943572"/>
                  <a:pt x="15199" y="962100"/>
                  <a:pt x="12439" y="980706"/>
                </a:cubicBezTo>
                <a:cubicBezTo>
                  <a:pt x="9679" y="999312"/>
                  <a:pt x="7378" y="1017975"/>
                  <a:pt x="5534" y="1036694"/>
                </a:cubicBezTo>
                <a:cubicBezTo>
                  <a:pt x="3690" y="1055414"/>
                  <a:pt x="2307" y="1074167"/>
                  <a:pt x="1384" y="1092955"/>
                </a:cubicBezTo>
                <a:cubicBezTo>
                  <a:pt x="461" y="1111742"/>
                  <a:pt x="0" y="1130541"/>
                  <a:pt x="0" y="1149350"/>
                </a:cubicBezTo>
                <a:cubicBezTo>
                  <a:pt x="0" y="1168160"/>
                  <a:pt x="461" y="1186959"/>
                  <a:pt x="1384" y="1205746"/>
                </a:cubicBezTo>
                <a:cubicBezTo>
                  <a:pt x="2307" y="1224534"/>
                  <a:pt x="3690" y="1243287"/>
                  <a:pt x="5534" y="1262007"/>
                </a:cubicBezTo>
                <a:cubicBezTo>
                  <a:pt x="7378" y="1280726"/>
                  <a:pt x="9679" y="1299389"/>
                  <a:pt x="12439" y="1317995"/>
                </a:cubicBezTo>
                <a:cubicBezTo>
                  <a:pt x="15199" y="1336602"/>
                  <a:pt x="18414" y="1355129"/>
                  <a:pt x="22084" y="1373578"/>
                </a:cubicBezTo>
                <a:cubicBezTo>
                  <a:pt x="25754" y="1392026"/>
                  <a:pt x="29874" y="1410374"/>
                  <a:pt x="34444" y="1428620"/>
                </a:cubicBezTo>
                <a:cubicBezTo>
                  <a:pt x="39015" y="1446866"/>
                  <a:pt x="44030" y="1464989"/>
                  <a:pt x="49490" y="1482989"/>
                </a:cubicBezTo>
                <a:cubicBezTo>
                  <a:pt x="54950" y="1500989"/>
                  <a:pt x="60849" y="1518845"/>
                  <a:pt x="67186" y="1536555"/>
                </a:cubicBezTo>
                <a:cubicBezTo>
                  <a:pt x="73523" y="1554265"/>
                  <a:pt x="80290" y="1571810"/>
                  <a:pt x="87489" y="1589188"/>
                </a:cubicBezTo>
                <a:cubicBezTo>
                  <a:pt x="94687" y="1606566"/>
                  <a:pt x="102307" y="1623757"/>
                  <a:pt x="110349" y="1640761"/>
                </a:cubicBezTo>
                <a:cubicBezTo>
                  <a:pt x="118392" y="1657765"/>
                  <a:pt x="126846" y="1674561"/>
                  <a:pt x="135713" y="1691150"/>
                </a:cubicBezTo>
                <a:cubicBezTo>
                  <a:pt x="144580" y="1707739"/>
                  <a:pt x="153849" y="1724101"/>
                  <a:pt x="163519" y="1740235"/>
                </a:cubicBezTo>
                <a:cubicBezTo>
                  <a:pt x="173189" y="1756368"/>
                  <a:pt x="183250" y="1772255"/>
                  <a:pt x="193700" y="1787895"/>
                </a:cubicBezTo>
                <a:cubicBezTo>
                  <a:pt x="204150" y="1803535"/>
                  <a:pt x="214978" y="1818909"/>
                  <a:pt x="226183" y="1834018"/>
                </a:cubicBezTo>
                <a:cubicBezTo>
                  <a:pt x="237388" y="1849126"/>
                  <a:pt x="248957" y="1863950"/>
                  <a:pt x="260890" y="1878490"/>
                </a:cubicBezTo>
                <a:cubicBezTo>
                  <a:pt x="272823" y="1893031"/>
                  <a:pt x="285105" y="1907270"/>
                  <a:pt x="297737" y="1921207"/>
                </a:cubicBezTo>
                <a:cubicBezTo>
                  <a:pt x="310369" y="1935144"/>
                  <a:pt x="323336" y="1948763"/>
                  <a:pt x="336636" y="1962064"/>
                </a:cubicBezTo>
                <a:cubicBezTo>
                  <a:pt x="349937" y="1975364"/>
                  <a:pt x="363556" y="1988331"/>
                  <a:pt x="377493" y="2000963"/>
                </a:cubicBezTo>
                <a:cubicBezTo>
                  <a:pt x="391430" y="2013595"/>
                  <a:pt x="405669" y="2025877"/>
                  <a:pt x="420210" y="2037810"/>
                </a:cubicBezTo>
                <a:cubicBezTo>
                  <a:pt x="434750" y="2049743"/>
                  <a:pt x="449574" y="2061312"/>
                  <a:pt x="464682" y="2072517"/>
                </a:cubicBezTo>
                <a:cubicBezTo>
                  <a:pt x="479791" y="2083722"/>
                  <a:pt x="495165" y="2094550"/>
                  <a:pt x="510805" y="2105000"/>
                </a:cubicBezTo>
                <a:cubicBezTo>
                  <a:pt x="526445" y="2115450"/>
                  <a:pt x="542332" y="2125511"/>
                  <a:pt x="558465" y="2135181"/>
                </a:cubicBezTo>
                <a:cubicBezTo>
                  <a:pt x="574599" y="2144851"/>
                  <a:pt x="590961" y="2154120"/>
                  <a:pt x="607550" y="2162987"/>
                </a:cubicBezTo>
                <a:cubicBezTo>
                  <a:pt x="624139" y="2171854"/>
                  <a:pt x="640935" y="2180308"/>
                  <a:pt x="657939" y="2188351"/>
                </a:cubicBezTo>
                <a:cubicBezTo>
                  <a:pt x="674943" y="2196393"/>
                  <a:pt x="692134" y="2204013"/>
                  <a:pt x="709512" y="2211211"/>
                </a:cubicBezTo>
                <a:cubicBezTo>
                  <a:pt x="726890" y="2218410"/>
                  <a:pt x="744435" y="2225177"/>
                  <a:pt x="762145" y="2231514"/>
                </a:cubicBezTo>
                <a:cubicBezTo>
                  <a:pt x="779855" y="2237851"/>
                  <a:pt x="797711" y="2243750"/>
                  <a:pt x="815711" y="2249210"/>
                </a:cubicBezTo>
                <a:cubicBezTo>
                  <a:pt x="833711" y="2254670"/>
                  <a:pt x="851834" y="2259685"/>
                  <a:pt x="870080" y="2264256"/>
                </a:cubicBezTo>
                <a:cubicBezTo>
                  <a:pt x="888326" y="2268826"/>
                  <a:pt x="906674" y="2272946"/>
                  <a:pt x="925122" y="2276616"/>
                </a:cubicBezTo>
                <a:cubicBezTo>
                  <a:pt x="943571" y="2280286"/>
                  <a:pt x="962098" y="2283501"/>
                  <a:pt x="980705" y="2286261"/>
                </a:cubicBezTo>
                <a:cubicBezTo>
                  <a:pt x="999311" y="2289021"/>
                  <a:pt x="1017974" y="2291322"/>
                  <a:pt x="1036693" y="2293166"/>
                </a:cubicBezTo>
                <a:cubicBezTo>
                  <a:pt x="1055413" y="2295010"/>
                  <a:pt x="1074166" y="2296393"/>
                  <a:pt x="1092954" y="2297316"/>
                </a:cubicBezTo>
                <a:cubicBezTo>
                  <a:pt x="1111741" y="2298239"/>
                  <a:pt x="1130540" y="2298700"/>
                  <a:pt x="1149350" y="2298700"/>
                </a:cubicBezTo>
                <a:close/>
                <a:moveTo>
                  <a:pt x="0" y="2298700"/>
                </a:moveTo>
              </a:path>
            </a:pathLst>
          </a:custGeom>
          <a:solidFill>
            <a:srgbClr val="E14639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4" name="Picture 10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31448" y="8544709"/>
            <a:ext cx="3356551" cy="1742291"/>
          </a:xfrm>
          <a:prstGeom prst="rect">
            <a:avLst/>
          </a:prstGeom>
          <a:noFill/>
        </p:spPr>
      </p:pic>
      <p:pic>
        <p:nvPicPr>
          <p:cNvPr id="105" name="Picture 105">
            <a:hlinkClick r:id="" action="ppaction://noaction"/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544709"/>
            <a:ext cx="1470517" cy="1742291"/>
          </a:xfrm>
          <a:prstGeom prst="rect">
            <a:avLst/>
          </a:prstGeom>
          <a:noFill/>
        </p:spPr>
      </p:pic>
      <p:sp>
        <p:nvSpPr>
          <p:cNvPr id="106" name="Freeform 106"/>
          <p:cNvSpPr/>
          <p:nvPr/>
        </p:nvSpPr>
        <p:spPr>
          <a:xfrm flipV="1">
            <a:off x="4275284" y="6840437"/>
            <a:ext cx="13468348" cy="1724024"/>
          </a:xfrm>
          <a:custGeom>
            <a:avLst/>
            <a:gdLst/>
            <a:ahLst/>
            <a:cxnLst/>
            <a:rect l="0" t="0" r="0" b="0"/>
            <a:pathLst>
              <a:path w="17957800" h="2298700">
                <a:moveTo>
                  <a:pt x="1149350" y="2298700"/>
                </a:moveTo>
                <a:lnTo>
                  <a:pt x="16808450" y="2298700"/>
                </a:lnTo>
                <a:cubicBezTo>
                  <a:pt x="16827259" y="2298700"/>
                  <a:pt x="16846058" y="2298239"/>
                  <a:pt x="16864845" y="2297316"/>
                </a:cubicBezTo>
                <a:cubicBezTo>
                  <a:pt x="16883633" y="2296393"/>
                  <a:pt x="16902388" y="2295010"/>
                  <a:pt x="16921108" y="2293166"/>
                </a:cubicBezTo>
                <a:cubicBezTo>
                  <a:pt x="16939826" y="2291322"/>
                  <a:pt x="16958488" y="2289021"/>
                  <a:pt x="16977095" y="2286261"/>
                </a:cubicBezTo>
                <a:cubicBezTo>
                  <a:pt x="16995702" y="2283501"/>
                  <a:pt x="17014229" y="2280286"/>
                  <a:pt x="17032676" y="2276616"/>
                </a:cubicBezTo>
                <a:cubicBezTo>
                  <a:pt x="17051125" y="2272946"/>
                  <a:pt x="17069472" y="2268826"/>
                  <a:pt x="17087719" y="2264256"/>
                </a:cubicBezTo>
                <a:cubicBezTo>
                  <a:pt x="17105966" y="2259685"/>
                  <a:pt x="17124089" y="2254670"/>
                  <a:pt x="17142090" y="2249210"/>
                </a:cubicBezTo>
                <a:cubicBezTo>
                  <a:pt x="17160090" y="2243750"/>
                  <a:pt x="17177945" y="2237851"/>
                  <a:pt x="17195654" y="2231514"/>
                </a:cubicBezTo>
                <a:cubicBezTo>
                  <a:pt x="17213364" y="2225177"/>
                  <a:pt x="17230909" y="2218410"/>
                  <a:pt x="17248286" y="2211211"/>
                </a:cubicBezTo>
                <a:cubicBezTo>
                  <a:pt x="17265665" y="2204013"/>
                  <a:pt x="17282856" y="2196393"/>
                  <a:pt x="17299858" y="2188351"/>
                </a:cubicBezTo>
                <a:cubicBezTo>
                  <a:pt x="17316863" y="2180308"/>
                  <a:pt x="17333659" y="2171854"/>
                  <a:pt x="17350249" y="2162987"/>
                </a:cubicBezTo>
                <a:cubicBezTo>
                  <a:pt x="17366837" y="2154120"/>
                  <a:pt x="17383199" y="2144851"/>
                  <a:pt x="17399333" y="2135181"/>
                </a:cubicBezTo>
                <a:cubicBezTo>
                  <a:pt x="17415465" y="2125511"/>
                  <a:pt x="17431353" y="2115450"/>
                  <a:pt x="17446993" y="2105000"/>
                </a:cubicBezTo>
                <a:cubicBezTo>
                  <a:pt x="17462634" y="2094550"/>
                  <a:pt x="17478009" y="2083722"/>
                  <a:pt x="17493116" y="2072517"/>
                </a:cubicBezTo>
                <a:cubicBezTo>
                  <a:pt x="17508224" y="2061312"/>
                  <a:pt x="17523048" y="2049743"/>
                  <a:pt x="17537589" y="2037810"/>
                </a:cubicBezTo>
                <a:cubicBezTo>
                  <a:pt x="17552130" y="2025877"/>
                  <a:pt x="17566369" y="2013595"/>
                  <a:pt x="17580305" y="2000963"/>
                </a:cubicBezTo>
                <a:cubicBezTo>
                  <a:pt x="17594243" y="1988331"/>
                  <a:pt x="17607863" y="1975364"/>
                  <a:pt x="17621163" y="1962064"/>
                </a:cubicBezTo>
                <a:cubicBezTo>
                  <a:pt x="17634463" y="1948763"/>
                  <a:pt x="17647429" y="1935144"/>
                  <a:pt x="17660061" y="1921207"/>
                </a:cubicBezTo>
                <a:cubicBezTo>
                  <a:pt x="17672694" y="1907270"/>
                  <a:pt x="17684977" y="1893031"/>
                  <a:pt x="17696910" y="1878490"/>
                </a:cubicBezTo>
                <a:cubicBezTo>
                  <a:pt x="17708843" y="1863950"/>
                  <a:pt x="17720411" y="1849126"/>
                  <a:pt x="17731615" y="1834018"/>
                </a:cubicBezTo>
                <a:cubicBezTo>
                  <a:pt x="17742820" y="1818909"/>
                  <a:pt x="17753648" y="1803535"/>
                  <a:pt x="17764098" y="1787895"/>
                </a:cubicBezTo>
                <a:cubicBezTo>
                  <a:pt x="17774549" y="1772255"/>
                  <a:pt x="17784609" y="1756368"/>
                  <a:pt x="17794279" y="1740235"/>
                </a:cubicBezTo>
                <a:cubicBezTo>
                  <a:pt x="17803948" y="1724101"/>
                  <a:pt x="17813218" y="1707739"/>
                  <a:pt x="17822085" y="1691150"/>
                </a:cubicBezTo>
                <a:cubicBezTo>
                  <a:pt x="17830951" y="1674561"/>
                  <a:pt x="17839407" y="1657765"/>
                  <a:pt x="17847448" y="1640761"/>
                </a:cubicBezTo>
                <a:cubicBezTo>
                  <a:pt x="17855489" y="1623757"/>
                  <a:pt x="17863111" y="1606566"/>
                  <a:pt x="17870309" y="1589188"/>
                </a:cubicBezTo>
                <a:cubicBezTo>
                  <a:pt x="17877507" y="1571810"/>
                  <a:pt x="17884274" y="1554265"/>
                  <a:pt x="17890611" y="1536555"/>
                </a:cubicBezTo>
                <a:cubicBezTo>
                  <a:pt x="17896949" y="1518845"/>
                  <a:pt x="17902848" y="1500989"/>
                  <a:pt x="17908309" y="1482989"/>
                </a:cubicBezTo>
                <a:cubicBezTo>
                  <a:pt x="17913770" y="1464989"/>
                  <a:pt x="17918785" y="1446866"/>
                  <a:pt x="17923354" y="1428620"/>
                </a:cubicBezTo>
                <a:cubicBezTo>
                  <a:pt x="17927924" y="1410374"/>
                  <a:pt x="17932044" y="1392026"/>
                  <a:pt x="17935714" y="1373578"/>
                </a:cubicBezTo>
                <a:cubicBezTo>
                  <a:pt x="17939384" y="1355129"/>
                  <a:pt x="17942599" y="1336602"/>
                  <a:pt x="17945358" y="1317995"/>
                </a:cubicBezTo>
                <a:cubicBezTo>
                  <a:pt x="17948119" y="1299389"/>
                  <a:pt x="17950423" y="1280726"/>
                  <a:pt x="17952267" y="1262007"/>
                </a:cubicBezTo>
                <a:cubicBezTo>
                  <a:pt x="17954110" y="1243287"/>
                  <a:pt x="17955494" y="1224534"/>
                  <a:pt x="17956417" y="1205746"/>
                </a:cubicBezTo>
                <a:cubicBezTo>
                  <a:pt x="17957339" y="1186959"/>
                  <a:pt x="17957800" y="1168160"/>
                  <a:pt x="17957800" y="1149350"/>
                </a:cubicBezTo>
                <a:cubicBezTo>
                  <a:pt x="17957800" y="1130541"/>
                  <a:pt x="17957339" y="1111742"/>
                  <a:pt x="17956417" y="1092955"/>
                </a:cubicBezTo>
                <a:cubicBezTo>
                  <a:pt x="17955494" y="1074167"/>
                  <a:pt x="17954110" y="1055414"/>
                  <a:pt x="17952267" y="1036694"/>
                </a:cubicBezTo>
                <a:cubicBezTo>
                  <a:pt x="17950423" y="1017975"/>
                  <a:pt x="17948119" y="999312"/>
                  <a:pt x="17945358" y="980706"/>
                </a:cubicBezTo>
                <a:cubicBezTo>
                  <a:pt x="17942599" y="962100"/>
                  <a:pt x="17939384" y="943572"/>
                  <a:pt x="17935714" y="925124"/>
                </a:cubicBezTo>
                <a:cubicBezTo>
                  <a:pt x="17932044" y="906675"/>
                  <a:pt x="17927924" y="888328"/>
                  <a:pt x="17923355" y="870081"/>
                </a:cubicBezTo>
                <a:cubicBezTo>
                  <a:pt x="17918783" y="851835"/>
                  <a:pt x="17913768" y="833712"/>
                  <a:pt x="17908308" y="815712"/>
                </a:cubicBezTo>
                <a:cubicBezTo>
                  <a:pt x="17902846" y="797712"/>
                  <a:pt x="17896947" y="779857"/>
                  <a:pt x="17890611" y="762146"/>
                </a:cubicBezTo>
                <a:cubicBezTo>
                  <a:pt x="17884274" y="744436"/>
                  <a:pt x="17877507" y="726892"/>
                  <a:pt x="17870309" y="709514"/>
                </a:cubicBezTo>
                <a:cubicBezTo>
                  <a:pt x="17863111" y="692135"/>
                  <a:pt x="17855489" y="674944"/>
                  <a:pt x="17847448" y="657940"/>
                </a:cubicBezTo>
                <a:cubicBezTo>
                  <a:pt x="17839407" y="640936"/>
                  <a:pt x="17830953" y="624140"/>
                  <a:pt x="17822087" y="607551"/>
                </a:cubicBezTo>
                <a:cubicBezTo>
                  <a:pt x="17813219" y="590962"/>
                  <a:pt x="17803950" y="574601"/>
                  <a:pt x="17794279" y="558467"/>
                </a:cubicBezTo>
                <a:cubicBezTo>
                  <a:pt x="17784609" y="542333"/>
                  <a:pt x="17774549" y="526446"/>
                  <a:pt x="17764098" y="510806"/>
                </a:cubicBezTo>
                <a:cubicBezTo>
                  <a:pt x="17753648" y="495166"/>
                  <a:pt x="17742820" y="479792"/>
                  <a:pt x="17731615" y="464684"/>
                </a:cubicBezTo>
                <a:cubicBezTo>
                  <a:pt x="17720411" y="449575"/>
                  <a:pt x="17708841" y="434751"/>
                  <a:pt x="17696908" y="420211"/>
                </a:cubicBezTo>
                <a:cubicBezTo>
                  <a:pt x="17684976" y="405670"/>
                  <a:pt x="17672694" y="391431"/>
                  <a:pt x="17660061" y="377494"/>
                </a:cubicBezTo>
                <a:cubicBezTo>
                  <a:pt x="17647429" y="363557"/>
                  <a:pt x="17634463" y="349938"/>
                  <a:pt x="17621163" y="336638"/>
                </a:cubicBezTo>
                <a:cubicBezTo>
                  <a:pt x="17607863" y="323337"/>
                  <a:pt x="17594245" y="310371"/>
                  <a:pt x="17580306" y="297739"/>
                </a:cubicBezTo>
                <a:cubicBezTo>
                  <a:pt x="17566369" y="285107"/>
                  <a:pt x="17552131" y="272824"/>
                  <a:pt x="17537591" y="260891"/>
                </a:cubicBezTo>
                <a:cubicBezTo>
                  <a:pt x="17523049" y="248958"/>
                  <a:pt x="17508225" y="237389"/>
                  <a:pt x="17493118" y="226184"/>
                </a:cubicBezTo>
                <a:cubicBezTo>
                  <a:pt x="17478009" y="214979"/>
                  <a:pt x="17462634" y="204152"/>
                  <a:pt x="17446993" y="193701"/>
                </a:cubicBezTo>
                <a:cubicBezTo>
                  <a:pt x="17431353" y="183251"/>
                  <a:pt x="17415465" y="173191"/>
                  <a:pt x="17399333" y="163520"/>
                </a:cubicBezTo>
                <a:cubicBezTo>
                  <a:pt x="17383199" y="153850"/>
                  <a:pt x="17366837" y="144581"/>
                  <a:pt x="17350249" y="135715"/>
                </a:cubicBezTo>
                <a:cubicBezTo>
                  <a:pt x="17333659" y="126848"/>
                  <a:pt x="17316863" y="118393"/>
                  <a:pt x="17299858" y="110351"/>
                </a:cubicBezTo>
                <a:cubicBezTo>
                  <a:pt x="17282856" y="102308"/>
                  <a:pt x="17265665" y="94688"/>
                  <a:pt x="17248286" y="87490"/>
                </a:cubicBezTo>
                <a:cubicBezTo>
                  <a:pt x="17230909" y="80292"/>
                  <a:pt x="17213364" y="73524"/>
                  <a:pt x="17195654" y="67187"/>
                </a:cubicBezTo>
                <a:cubicBezTo>
                  <a:pt x="17177945" y="60850"/>
                  <a:pt x="17160090" y="54952"/>
                  <a:pt x="17142090" y="49491"/>
                </a:cubicBezTo>
                <a:cubicBezTo>
                  <a:pt x="17124089" y="44031"/>
                  <a:pt x="17105966" y="39016"/>
                  <a:pt x="17087719" y="34445"/>
                </a:cubicBezTo>
                <a:cubicBezTo>
                  <a:pt x="17069472" y="29875"/>
                  <a:pt x="17051125" y="25755"/>
                  <a:pt x="17032676" y="22085"/>
                </a:cubicBezTo>
                <a:cubicBezTo>
                  <a:pt x="17014229" y="18416"/>
                  <a:pt x="16995702" y="15201"/>
                  <a:pt x="16977095" y="12441"/>
                </a:cubicBezTo>
                <a:cubicBezTo>
                  <a:pt x="16958488" y="9681"/>
                  <a:pt x="16939826" y="7379"/>
                  <a:pt x="16921108" y="5535"/>
                </a:cubicBezTo>
                <a:cubicBezTo>
                  <a:pt x="16902388" y="3691"/>
                  <a:pt x="16883633" y="2308"/>
                  <a:pt x="16864845" y="1385"/>
                </a:cubicBezTo>
                <a:cubicBezTo>
                  <a:pt x="16846058" y="462"/>
                  <a:pt x="16827259" y="0"/>
                  <a:pt x="16808450" y="0"/>
                </a:cubicBezTo>
                <a:lnTo>
                  <a:pt x="1149350" y="0"/>
                </a:lnTo>
                <a:cubicBezTo>
                  <a:pt x="1130540" y="0"/>
                  <a:pt x="1111741" y="462"/>
                  <a:pt x="1092954" y="1385"/>
                </a:cubicBezTo>
                <a:cubicBezTo>
                  <a:pt x="1074166" y="2308"/>
                  <a:pt x="1055413" y="3691"/>
                  <a:pt x="1036693" y="5535"/>
                </a:cubicBezTo>
                <a:cubicBezTo>
                  <a:pt x="1017974" y="7379"/>
                  <a:pt x="999311" y="9681"/>
                  <a:pt x="980705" y="12441"/>
                </a:cubicBezTo>
                <a:cubicBezTo>
                  <a:pt x="962098" y="15201"/>
                  <a:pt x="943571" y="18416"/>
                  <a:pt x="925122" y="22085"/>
                </a:cubicBezTo>
                <a:cubicBezTo>
                  <a:pt x="906674" y="25755"/>
                  <a:pt x="888326" y="29875"/>
                  <a:pt x="870080" y="34445"/>
                </a:cubicBezTo>
                <a:cubicBezTo>
                  <a:pt x="851834" y="39016"/>
                  <a:pt x="833711" y="44031"/>
                  <a:pt x="815711" y="49491"/>
                </a:cubicBezTo>
                <a:cubicBezTo>
                  <a:pt x="797711" y="54952"/>
                  <a:pt x="779855" y="60850"/>
                  <a:pt x="762145" y="67187"/>
                </a:cubicBezTo>
                <a:cubicBezTo>
                  <a:pt x="744435" y="73524"/>
                  <a:pt x="726890" y="80292"/>
                  <a:pt x="709512" y="87490"/>
                </a:cubicBezTo>
                <a:cubicBezTo>
                  <a:pt x="692134" y="94688"/>
                  <a:pt x="674943" y="102308"/>
                  <a:pt x="657939" y="110351"/>
                </a:cubicBezTo>
                <a:cubicBezTo>
                  <a:pt x="640935" y="118393"/>
                  <a:pt x="624139" y="126848"/>
                  <a:pt x="607550" y="135715"/>
                </a:cubicBezTo>
                <a:cubicBezTo>
                  <a:pt x="590961" y="144581"/>
                  <a:pt x="574599" y="153850"/>
                  <a:pt x="558465" y="163520"/>
                </a:cubicBezTo>
                <a:cubicBezTo>
                  <a:pt x="542332" y="173191"/>
                  <a:pt x="526445" y="183251"/>
                  <a:pt x="510805" y="193701"/>
                </a:cubicBezTo>
                <a:cubicBezTo>
                  <a:pt x="495165" y="204152"/>
                  <a:pt x="479791" y="214979"/>
                  <a:pt x="464682" y="226184"/>
                </a:cubicBezTo>
                <a:cubicBezTo>
                  <a:pt x="449574" y="237389"/>
                  <a:pt x="434750" y="248958"/>
                  <a:pt x="420210" y="260891"/>
                </a:cubicBezTo>
                <a:cubicBezTo>
                  <a:pt x="405669" y="272824"/>
                  <a:pt x="391430" y="285107"/>
                  <a:pt x="377493" y="297739"/>
                </a:cubicBezTo>
                <a:cubicBezTo>
                  <a:pt x="363556" y="310371"/>
                  <a:pt x="349937" y="323337"/>
                  <a:pt x="336636" y="336638"/>
                </a:cubicBezTo>
                <a:cubicBezTo>
                  <a:pt x="323336" y="349938"/>
                  <a:pt x="310369" y="363557"/>
                  <a:pt x="297737" y="377494"/>
                </a:cubicBezTo>
                <a:cubicBezTo>
                  <a:pt x="285105" y="391431"/>
                  <a:pt x="272823" y="405670"/>
                  <a:pt x="260890" y="420211"/>
                </a:cubicBezTo>
                <a:cubicBezTo>
                  <a:pt x="248957" y="434751"/>
                  <a:pt x="237388" y="449575"/>
                  <a:pt x="226183" y="464684"/>
                </a:cubicBezTo>
                <a:cubicBezTo>
                  <a:pt x="214978" y="479792"/>
                  <a:pt x="204150" y="495166"/>
                  <a:pt x="193700" y="510806"/>
                </a:cubicBezTo>
                <a:cubicBezTo>
                  <a:pt x="183250" y="526446"/>
                  <a:pt x="173189" y="542333"/>
                  <a:pt x="163519" y="558467"/>
                </a:cubicBezTo>
                <a:cubicBezTo>
                  <a:pt x="153849" y="574601"/>
                  <a:pt x="144580" y="590962"/>
                  <a:pt x="135713" y="607551"/>
                </a:cubicBezTo>
                <a:cubicBezTo>
                  <a:pt x="126846" y="624140"/>
                  <a:pt x="118392" y="640936"/>
                  <a:pt x="110349" y="657940"/>
                </a:cubicBezTo>
                <a:cubicBezTo>
                  <a:pt x="102307" y="674944"/>
                  <a:pt x="94687" y="692135"/>
                  <a:pt x="87489" y="709514"/>
                </a:cubicBezTo>
                <a:cubicBezTo>
                  <a:pt x="80290" y="726892"/>
                  <a:pt x="73523" y="744436"/>
                  <a:pt x="67186" y="762146"/>
                </a:cubicBezTo>
                <a:cubicBezTo>
                  <a:pt x="60849" y="779857"/>
                  <a:pt x="54950" y="797712"/>
                  <a:pt x="49490" y="815712"/>
                </a:cubicBezTo>
                <a:cubicBezTo>
                  <a:pt x="44030" y="833712"/>
                  <a:pt x="39015" y="851835"/>
                  <a:pt x="34444" y="870081"/>
                </a:cubicBezTo>
                <a:cubicBezTo>
                  <a:pt x="29874" y="888328"/>
                  <a:pt x="25754" y="906675"/>
                  <a:pt x="22084" y="925124"/>
                </a:cubicBezTo>
                <a:cubicBezTo>
                  <a:pt x="18414" y="943572"/>
                  <a:pt x="15199" y="962100"/>
                  <a:pt x="12439" y="980706"/>
                </a:cubicBezTo>
                <a:cubicBezTo>
                  <a:pt x="9679" y="999312"/>
                  <a:pt x="7378" y="1017975"/>
                  <a:pt x="5534" y="1036694"/>
                </a:cubicBezTo>
                <a:cubicBezTo>
                  <a:pt x="3690" y="1055414"/>
                  <a:pt x="2307" y="1074167"/>
                  <a:pt x="1384" y="1092955"/>
                </a:cubicBezTo>
                <a:cubicBezTo>
                  <a:pt x="461" y="1111742"/>
                  <a:pt x="0" y="1130541"/>
                  <a:pt x="0" y="1149350"/>
                </a:cubicBezTo>
                <a:cubicBezTo>
                  <a:pt x="0" y="1168160"/>
                  <a:pt x="461" y="1186959"/>
                  <a:pt x="1384" y="1205746"/>
                </a:cubicBezTo>
                <a:cubicBezTo>
                  <a:pt x="2307" y="1224534"/>
                  <a:pt x="3690" y="1243287"/>
                  <a:pt x="5534" y="1262007"/>
                </a:cubicBezTo>
                <a:cubicBezTo>
                  <a:pt x="7378" y="1280726"/>
                  <a:pt x="9679" y="1299389"/>
                  <a:pt x="12439" y="1317995"/>
                </a:cubicBezTo>
                <a:cubicBezTo>
                  <a:pt x="15199" y="1336602"/>
                  <a:pt x="18414" y="1355129"/>
                  <a:pt x="22084" y="1373578"/>
                </a:cubicBezTo>
                <a:cubicBezTo>
                  <a:pt x="25754" y="1392026"/>
                  <a:pt x="29874" y="1410374"/>
                  <a:pt x="34444" y="1428620"/>
                </a:cubicBezTo>
                <a:cubicBezTo>
                  <a:pt x="39015" y="1446866"/>
                  <a:pt x="44030" y="1464989"/>
                  <a:pt x="49490" y="1482989"/>
                </a:cubicBezTo>
                <a:cubicBezTo>
                  <a:pt x="54950" y="1500989"/>
                  <a:pt x="60849" y="1518845"/>
                  <a:pt x="67186" y="1536555"/>
                </a:cubicBezTo>
                <a:cubicBezTo>
                  <a:pt x="73523" y="1554265"/>
                  <a:pt x="80290" y="1571810"/>
                  <a:pt x="87489" y="1589188"/>
                </a:cubicBezTo>
                <a:cubicBezTo>
                  <a:pt x="94687" y="1606566"/>
                  <a:pt x="102307" y="1623757"/>
                  <a:pt x="110349" y="1640761"/>
                </a:cubicBezTo>
                <a:cubicBezTo>
                  <a:pt x="118392" y="1657765"/>
                  <a:pt x="126846" y="1674561"/>
                  <a:pt x="135713" y="1691150"/>
                </a:cubicBezTo>
                <a:cubicBezTo>
                  <a:pt x="144580" y="1707739"/>
                  <a:pt x="153849" y="1724101"/>
                  <a:pt x="163519" y="1740235"/>
                </a:cubicBezTo>
                <a:cubicBezTo>
                  <a:pt x="173189" y="1756368"/>
                  <a:pt x="183250" y="1772255"/>
                  <a:pt x="193700" y="1787895"/>
                </a:cubicBezTo>
                <a:cubicBezTo>
                  <a:pt x="204150" y="1803535"/>
                  <a:pt x="214978" y="1818909"/>
                  <a:pt x="226183" y="1834018"/>
                </a:cubicBezTo>
                <a:cubicBezTo>
                  <a:pt x="237388" y="1849126"/>
                  <a:pt x="248957" y="1863950"/>
                  <a:pt x="260890" y="1878490"/>
                </a:cubicBezTo>
                <a:cubicBezTo>
                  <a:pt x="272823" y="1893031"/>
                  <a:pt x="285105" y="1907270"/>
                  <a:pt x="297737" y="1921207"/>
                </a:cubicBezTo>
                <a:cubicBezTo>
                  <a:pt x="310369" y="1935144"/>
                  <a:pt x="323336" y="1948763"/>
                  <a:pt x="336636" y="1962064"/>
                </a:cubicBezTo>
                <a:cubicBezTo>
                  <a:pt x="349937" y="1975364"/>
                  <a:pt x="363556" y="1988331"/>
                  <a:pt x="377493" y="2000963"/>
                </a:cubicBezTo>
                <a:cubicBezTo>
                  <a:pt x="391430" y="2013595"/>
                  <a:pt x="405669" y="2025877"/>
                  <a:pt x="420210" y="2037810"/>
                </a:cubicBezTo>
                <a:cubicBezTo>
                  <a:pt x="434750" y="2049743"/>
                  <a:pt x="449574" y="2061312"/>
                  <a:pt x="464682" y="2072517"/>
                </a:cubicBezTo>
                <a:cubicBezTo>
                  <a:pt x="479791" y="2083722"/>
                  <a:pt x="495165" y="2094550"/>
                  <a:pt x="510805" y="2105000"/>
                </a:cubicBezTo>
                <a:cubicBezTo>
                  <a:pt x="526445" y="2115450"/>
                  <a:pt x="542332" y="2125511"/>
                  <a:pt x="558465" y="2135181"/>
                </a:cubicBezTo>
                <a:cubicBezTo>
                  <a:pt x="574599" y="2144851"/>
                  <a:pt x="590961" y="2154120"/>
                  <a:pt x="607550" y="2162987"/>
                </a:cubicBezTo>
                <a:cubicBezTo>
                  <a:pt x="624139" y="2171854"/>
                  <a:pt x="640935" y="2180308"/>
                  <a:pt x="657939" y="2188351"/>
                </a:cubicBezTo>
                <a:cubicBezTo>
                  <a:pt x="674943" y="2196393"/>
                  <a:pt x="692134" y="2204013"/>
                  <a:pt x="709512" y="2211211"/>
                </a:cubicBezTo>
                <a:cubicBezTo>
                  <a:pt x="726890" y="2218410"/>
                  <a:pt x="744435" y="2225177"/>
                  <a:pt x="762145" y="2231514"/>
                </a:cubicBezTo>
                <a:cubicBezTo>
                  <a:pt x="779855" y="2237851"/>
                  <a:pt x="797711" y="2243750"/>
                  <a:pt x="815711" y="2249210"/>
                </a:cubicBezTo>
                <a:cubicBezTo>
                  <a:pt x="833711" y="2254670"/>
                  <a:pt x="851834" y="2259685"/>
                  <a:pt x="870080" y="2264256"/>
                </a:cubicBezTo>
                <a:cubicBezTo>
                  <a:pt x="888326" y="2268826"/>
                  <a:pt x="906674" y="2272946"/>
                  <a:pt x="925122" y="2276616"/>
                </a:cubicBezTo>
                <a:cubicBezTo>
                  <a:pt x="943571" y="2280286"/>
                  <a:pt x="962098" y="2283501"/>
                  <a:pt x="980705" y="2286261"/>
                </a:cubicBezTo>
                <a:cubicBezTo>
                  <a:pt x="999311" y="2289021"/>
                  <a:pt x="1017974" y="2291322"/>
                  <a:pt x="1036693" y="2293166"/>
                </a:cubicBezTo>
                <a:cubicBezTo>
                  <a:pt x="1055413" y="2295010"/>
                  <a:pt x="1074166" y="2296393"/>
                  <a:pt x="1092954" y="2297316"/>
                </a:cubicBezTo>
                <a:cubicBezTo>
                  <a:pt x="1111741" y="2298239"/>
                  <a:pt x="1130540" y="2298700"/>
                  <a:pt x="1149350" y="2298700"/>
                </a:cubicBezTo>
                <a:close/>
                <a:moveTo>
                  <a:pt x="0" y="2298700"/>
                </a:moveTo>
              </a:path>
            </a:pathLst>
          </a:custGeom>
          <a:solidFill>
            <a:srgbClr val="FC8278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7" name="Picture 107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39455" y="6827737"/>
            <a:ext cx="548544" cy="1749424"/>
          </a:xfrm>
          <a:prstGeom prst="rect">
            <a:avLst/>
          </a:prstGeom>
          <a:noFill/>
        </p:spPr>
      </p:pic>
      <p:pic>
        <p:nvPicPr>
          <p:cNvPr id="108" name="Picture 10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827737"/>
            <a:ext cx="4278524" cy="1749424"/>
          </a:xfrm>
          <a:prstGeom prst="rect">
            <a:avLst/>
          </a:prstGeom>
          <a:noFill/>
        </p:spPr>
      </p:pic>
      <p:pic>
        <p:nvPicPr>
          <p:cNvPr id="109" name="Picture 10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05287"/>
            <a:ext cx="18288000" cy="1752713"/>
          </a:xfrm>
          <a:prstGeom prst="rect">
            <a:avLst/>
          </a:prstGeom>
          <a:noFill/>
        </p:spPr>
      </p:pic>
      <p:sp>
        <p:nvSpPr>
          <p:cNvPr id="111" name="Rectangle 111"/>
          <p:cNvSpPr/>
          <p:nvPr/>
        </p:nvSpPr>
        <p:spPr>
          <a:xfrm>
            <a:off x="163286" y="341303"/>
            <a:ext cx="17830800" cy="3779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8999" b="0" i="0" spc="0" baseline="0" dirty="0">
                <a:solidFill>
                  <a:srgbClr val="13080D"/>
                </a:solidFill>
                <a:latin typeface="Arial"/>
              </a:rPr>
              <a:t>Team </a:t>
            </a:r>
            <a:r>
              <a:rPr lang="en-US" sz="8999" b="0" i="0" spc="0" baseline="0" dirty="0" err="1">
                <a:solidFill>
                  <a:srgbClr val="13080D"/>
                </a:solidFill>
                <a:latin typeface="Arial"/>
              </a:rPr>
              <a:t>Hackviso</a:t>
            </a:r>
            <a:r>
              <a:rPr lang="en-US" sz="8999" b="0" i="0" spc="1799" baseline="0" dirty="0" err="1">
                <a:solidFill>
                  <a:srgbClr val="13080D"/>
                </a:solidFill>
                <a:latin typeface="Arial"/>
              </a:rPr>
              <a:t>r</a:t>
            </a:r>
            <a:endParaRPr lang="en-US" sz="8999" b="0" i="0" spc="1799" baseline="0" dirty="0">
              <a:solidFill>
                <a:srgbClr val="13080D"/>
              </a:solidFill>
              <a:latin typeface="Arial"/>
            </a:endParaRPr>
          </a:p>
          <a:p>
            <a:pPr marL="0"/>
            <a:endParaRPr lang="en-US" sz="3000" b="0" i="0" spc="1799" baseline="0" dirty="0">
              <a:solidFill>
                <a:srgbClr val="13080D"/>
              </a:solidFill>
              <a:latin typeface="Arial"/>
            </a:endParaRPr>
          </a:p>
          <a:p>
            <a:pPr marL="0"/>
            <a:r>
              <a:rPr lang="en-US" sz="7000" b="0" i="0" spc="0" baseline="0" dirty="0">
                <a:solidFill>
                  <a:srgbClr val="FF0000"/>
                </a:solidFill>
                <a:latin typeface="Arial"/>
              </a:rPr>
              <a:t>A</a:t>
            </a:r>
            <a:r>
              <a:rPr lang="en-US" sz="7000" b="0" i="0" spc="0" baseline="0" dirty="0">
                <a:solidFill>
                  <a:srgbClr val="13080D"/>
                </a:solidFill>
                <a:latin typeface="Arial"/>
              </a:rPr>
              <a:t>gentic</a:t>
            </a:r>
            <a:r>
              <a:rPr lang="en-US" sz="7000" dirty="0">
                <a:solidFill>
                  <a:srgbClr val="13080D"/>
                </a:solidFill>
                <a:latin typeface="Arial"/>
              </a:rPr>
              <a:t> </a:t>
            </a:r>
            <a:r>
              <a:rPr lang="en-US" sz="7000" b="0" i="0" spc="0" baseline="0" dirty="0" err="1">
                <a:solidFill>
                  <a:srgbClr val="FF0000"/>
                </a:solidFill>
                <a:latin typeface="Arial"/>
              </a:rPr>
              <a:t>A</a:t>
            </a:r>
            <a:r>
              <a:rPr lang="en-US" sz="7000" b="0" i="0" spc="0" baseline="0" dirty="0" err="1">
                <a:solidFill>
                  <a:srgbClr val="13080D"/>
                </a:solidFill>
                <a:latin typeface="Arial"/>
              </a:rPr>
              <a:t>dviso</a:t>
            </a:r>
            <a:r>
              <a:rPr lang="en-US" sz="7000" b="0" i="0" spc="1799" baseline="0" dirty="0" err="1">
                <a:solidFill>
                  <a:srgbClr val="13080D"/>
                </a:solidFill>
                <a:latin typeface="Arial"/>
              </a:rPr>
              <a:t>r</a:t>
            </a:r>
            <a:r>
              <a:rPr lang="en-US" sz="7000" b="0" i="0" spc="0" baseline="0" dirty="0" err="1">
                <a:solidFill>
                  <a:srgbClr val="FF0000"/>
                </a:solidFill>
                <a:latin typeface="Arial"/>
              </a:rPr>
              <a:t>A</a:t>
            </a:r>
            <a:r>
              <a:rPr lang="en-US" sz="7000" b="0" i="0" spc="0" baseline="0" dirty="0" err="1">
                <a:solidFill>
                  <a:srgbClr val="13080D"/>
                </a:solidFill>
                <a:latin typeface="Arial"/>
              </a:rPr>
              <a:t>ssistan</a:t>
            </a:r>
            <a:r>
              <a:rPr lang="en-US" sz="7000" b="0" i="0" spc="1799" baseline="0" dirty="0" err="1">
                <a:solidFill>
                  <a:srgbClr val="13080D"/>
                </a:solidFill>
                <a:latin typeface="Arial"/>
              </a:rPr>
              <a:t>t</a:t>
            </a:r>
            <a:r>
              <a:rPr lang="en-US" sz="7000" b="0" i="0" spc="0" baseline="0" dirty="0">
                <a:solidFill>
                  <a:srgbClr val="13080D"/>
                </a:solidFill>
                <a:latin typeface="Arial"/>
              </a:rPr>
              <a:t>(</a:t>
            </a:r>
            <a:r>
              <a:rPr lang="en-US" sz="7000" b="0" i="0" spc="0" baseline="0" dirty="0">
                <a:solidFill>
                  <a:srgbClr val="FF0000"/>
                </a:solidFill>
                <a:latin typeface="Arial"/>
              </a:rPr>
              <a:t>AAA</a:t>
            </a:r>
            <a:r>
              <a:rPr lang="en-US" sz="7000" b="0" i="0" spc="0" baseline="0" dirty="0">
                <a:solidFill>
                  <a:srgbClr val="13080D"/>
                </a:solidFill>
                <a:latin typeface="Arial"/>
              </a:rPr>
              <a:t>)</a:t>
            </a:r>
          </a:p>
          <a:p>
            <a:pPr marL="0">
              <a:lnSpc>
                <a:spcPts val="7780"/>
              </a:lnSpc>
            </a:pPr>
            <a:r>
              <a:rPr lang="en-US" sz="3600" b="0" i="0" spc="0" baseline="0" dirty="0">
                <a:solidFill>
                  <a:srgbClr val="13080D"/>
                </a:solidFill>
                <a:latin typeface="Arial"/>
              </a:rPr>
              <a:t>Make Advising Great Again® </a:t>
            </a:r>
          </a:p>
        </p:txBody>
      </p:sp>
      <p:pic>
        <p:nvPicPr>
          <p:cNvPr id="3" name="Picture 2" descr="A group of people standing in front of a screen&#10;&#10;AI-generated content may be incorrect.">
            <a:extLst>
              <a:ext uri="{FF2B5EF4-FFF2-40B4-BE49-F238E27FC236}">
                <a16:creationId xmlns:a16="http://schemas.microsoft.com/office/drawing/2014/main" id="{9F51D6EE-68BC-F0AC-EFE3-C9A15764D9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574121" y="3573121"/>
            <a:ext cx="6484036" cy="6943725"/>
          </a:xfrm>
          <a:prstGeom prst="rect">
            <a:avLst/>
          </a:prstGeom>
        </p:spPr>
      </p:pic>
      <p:pic>
        <p:nvPicPr>
          <p:cNvPr id="6" name="Google Shape;64;p14" title="SwissHacks logo main_purple@2x (2).png">
            <a:extLst>
              <a:ext uri="{FF2B5EF4-FFF2-40B4-BE49-F238E27FC236}">
                <a16:creationId xmlns:a16="http://schemas.microsoft.com/office/drawing/2014/main" id="{F36B7969-DF13-5E89-603F-A151FD4A3166}"/>
              </a:ext>
            </a:extLst>
          </p:cNvPr>
          <p:cNvPicPr preferRelativeResize="0"/>
          <p:nvPr/>
        </p:nvPicPr>
        <p:blipFill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4900" y="145365"/>
            <a:ext cx="18288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11">
            <a:extLst>
              <a:ext uri="{FF2B5EF4-FFF2-40B4-BE49-F238E27FC236}">
                <a16:creationId xmlns:a16="http://schemas.microsoft.com/office/drawing/2014/main" id="{CF2E0DE2-D15B-2C2A-7293-166574BB769E}"/>
              </a:ext>
            </a:extLst>
          </p:cNvPr>
          <p:cNvSpPr/>
          <p:nvPr/>
        </p:nvSpPr>
        <p:spPr>
          <a:xfrm>
            <a:off x="13797642" y="1587501"/>
            <a:ext cx="4376058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algn="r"/>
            <a:r>
              <a:rPr lang="en-US" sz="3600" b="0" i="0" spc="0" baseline="0" dirty="0">
                <a:solidFill>
                  <a:srgbClr val="13080D"/>
                </a:solidFill>
                <a:latin typeface="Arial"/>
              </a:rPr>
              <a:t>Haris </a:t>
            </a:r>
            <a:r>
              <a:rPr lang="en-US" sz="3600" b="0" i="0" spc="0" baseline="0" dirty="0" err="1">
                <a:solidFill>
                  <a:srgbClr val="13080D"/>
                </a:solidFill>
                <a:latin typeface="Arial"/>
              </a:rPr>
              <a:t>Alic</a:t>
            </a:r>
            <a:endParaRPr lang="en-US" sz="3600" b="0" i="0" spc="0" baseline="0" dirty="0">
              <a:solidFill>
                <a:srgbClr val="13080D"/>
              </a:solidFill>
              <a:latin typeface="Arial"/>
            </a:endParaRPr>
          </a:p>
          <a:p>
            <a:pPr marL="0" algn="r"/>
            <a:r>
              <a:rPr lang="en-US" sz="3600" dirty="0">
                <a:solidFill>
                  <a:srgbClr val="13080D"/>
                </a:solidFill>
                <a:latin typeface="Arial"/>
              </a:rPr>
              <a:t>Anne Merel De Jong</a:t>
            </a:r>
          </a:p>
          <a:p>
            <a:pPr marL="0" algn="r"/>
            <a:r>
              <a:rPr lang="en-US" sz="3600" dirty="0">
                <a:solidFill>
                  <a:srgbClr val="13080D"/>
                </a:solidFill>
                <a:latin typeface="Arial"/>
              </a:rPr>
              <a:t>Jonathan Reymond</a:t>
            </a:r>
          </a:p>
          <a:p>
            <a:pPr algn="r"/>
            <a:r>
              <a:rPr lang="en-US" sz="3600" dirty="0">
                <a:solidFill>
                  <a:srgbClr val="13080D"/>
                </a:solidFill>
                <a:latin typeface="Arial"/>
              </a:rPr>
              <a:t>Garrett Wisthoff</a:t>
            </a:r>
          </a:p>
          <a:p>
            <a:pPr marL="0" algn="r"/>
            <a:endParaRPr lang="en-US" sz="3600" dirty="0">
              <a:solidFill>
                <a:srgbClr val="13080D"/>
              </a:solidFill>
              <a:latin typeface="Arial"/>
            </a:endParaRPr>
          </a:p>
          <a:p>
            <a:pPr marL="0" algn="r"/>
            <a:endParaRPr lang="en-US" sz="3600" b="0" i="0" spc="0" baseline="0" dirty="0">
              <a:solidFill>
                <a:srgbClr val="13080D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2">
            <a:hlinkClick r:id="" action="ppaction://noaction"/>
            <a:extLst>
              <a:ext uri="{FF2B5EF4-FFF2-40B4-BE49-F238E27FC236}">
                <a16:creationId xmlns:a16="http://schemas.microsoft.com/office/drawing/2014/main" id="{7356420F-0650-6EAE-FB0B-48966275214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02565"/>
            <a:ext cx="18288000" cy="10287000"/>
          </a:xfrm>
          <a:prstGeom prst="rect">
            <a:avLst/>
          </a:prstGeom>
          <a:noFill/>
        </p:spPr>
      </p:pic>
      <p:pic>
        <p:nvPicPr>
          <p:cNvPr id="114" name="Picture 1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31448" y="8544710"/>
            <a:ext cx="3356551" cy="1742290"/>
          </a:xfrm>
          <a:prstGeom prst="rect">
            <a:avLst/>
          </a:prstGeom>
          <a:noFill/>
        </p:spPr>
      </p:pic>
      <p:pic>
        <p:nvPicPr>
          <p:cNvPr id="115" name="Picture 1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39455" y="6827738"/>
            <a:ext cx="548544" cy="1749424"/>
          </a:xfrm>
          <a:prstGeom prst="rect">
            <a:avLst/>
          </a:prstGeom>
          <a:noFill/>
        </p:spPr>
      </p:pic>
      <p:sp>
        <p:nvSpPr>
          <p:cNvPr id="122" name="Rectangle 122"/>
          <p:cNvSpPr/>
          <p:nvPr/>
        </p:nvSpPr>
        <p:spPr>
          <a:xfrm>
            <a:off x="948006" y="360212"/>
            <a:ext cx="7944200" cy="10386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6749" b="0" i="0" spc="0" baseline="0" dirty="0">
                <a:solidFill>
                  <a:srgbClr val="13080D"/>
                </a:solidFill>
                <a:latin typeface="Arial"/>
              </a:rPr>
              <a:t>Problem Statement</a:t>
            </a:r>
          </a:p>
        </p:txBody>
      </p:sp>
      <p:sp>
        <p:nvSpPr>
          <p:cNvPr id="123" name="Rectangle 123"/>
          <p:cNvSpPr/>
          <p:nvPr/>
        </p:nvSpPr>
        <p:spPr>
          <a:xfrm>
            <a:off x="2924822" y="5237891"/>
            <a:ext cx="2258632" cy="18591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lnSpc>
                <a:spcPct val="150000"/>
              </a:lnSpc>
            </a:pP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Administrative</a:t>
            </a:r>
          </a:p>
          <a:p>
            <a:pPr marL="44499">
              <a:lnSpc>
                <a:spcPct val="150000"/>
              </a:lnSpc>
            </a:pP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task</a:t>
            </a:r>
            <a:r>
              <a:rPr lang="en-US" sz="2800" b="0" i="0" spc="674" baseline="0" dirty="0">
                <a:solidFill>
                  <a:srgbClr val="13080D"/>
                </a:solidFill>
                <a:latin typeface="Arial"/>
              </a:rPr>
              <a:t>s</a:t>
            </a: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ar</a:t>
            </a:r>
            <a:r>
              <a:rPr lang="en-US" sz="2800" b="0" i="0" spc="674" baseline="0" dirty="0">
                <a:solidFill>
                  <a:srgbClr val="13080D"/>
                </a:solidFill>
                <a:latin typeface="Arial"/>
              </a:rPr>
              <a:t>e</a:t>
            </a: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time</a:t>
            </a:r>
          </a:p>
          <a:p>
            <a:pPr marL="306139">
              <a:lnSpc>
                <a:spcPct val="150000"/>
              </a:lnSpc>
            </a:pP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consuming</a:t>
            </a:r>
          </a:p>
        </p:txBody>
      </p:sp>
      <p:sp>
        <p:nvSpPr>
          <p:cNvPr id="124" name="Rectangle 124"/>
          <p:cNvSpPr/>
          <p:nvPr/>
        </p:nvSpPr>
        <p:spPr>
          <a:xfrm>
            <a:off x="7436746" y="5237891"/>
            <a:ext cx="2833853" cy="1212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lnSpc>
                <a:spcPct val="150000"/>
              </a:lnSpc>
            </a:pP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Clien</a:t>
            </a:r>
            <a:r>
              <a:rPr lang="en-US" sz="2800" b="0" i="0" spc="674" baseline="0" dirty="0">
                <a:solidFill>
                  <a:srgbClr val="13080D"/>
                </a:solidFill>
                <a:latin typeface="Arial"/>
              </a:rPr>
              <a:t>t</a:t>
            </a: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dat</a:t>
            </a:r>
            <a:r>
              <a:rPr lang="en-US" sz="2800" b="0" i="0" spc="674" baseline="0" dirty="0">
                <a:solidFill>
                  <a:srgbClr val="13080D"/>
                </a:solidFill>
                <a:latin typeface="Arial"/>
              </a:rPr>
              <a:t>a</a:t>
            </a: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quality</a:t>
            </a:r>
          </a:p>
          <a:p>
            <a:pPr marL="371623">
              <a:lnSpc>
                <a:spcPct val="150000"/>
              </a:lnSpc>
            </a:pP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i</a:t>
            </a:r>
            <a:r>
              <a:rPr lang="en-US" sz="2800" b="0" i="0" spc="674" baseline="0" dirty="0">
                <a:solidFill>
                  <a:srgbClr val="13080D"/>
                </a:solidFill>
                <a:latin typeface="Arial"/>
              </a:rPr>
              <a:t>s</a:t>
            </a: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erro</a:t>
            </a:r>
            <a:r>
              <a:rPr lang="en-US" sz="2800" b="0" i="0" spc="674" baseline="0" dirty="0">
                <a:solidFill>
                  <a:srgbClr val="13080D"/>
                </a:solidFill>
                <a:latin typeface="Arial"/>
              </a:rPr>
              <a:t>r</a:t>
            </a: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prone</a:t>
            </a:r>
          </a:p>
        </p:txBody>
      </p:sp>
      <p:sp>
        <p:nvSpPr>
          <p:cNvPr id="125" name="Rectangle 125"/>
          <p:cNvSpPr/>
          <p:nvPr/>
        </p:nvSpPr>
        <p:spPr>
          <a:xfrm>
            <a:off x="12266253" y="5241475"/>
            <a:ext cx="2922885" cy="1859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Need for </a:t>
            </a:r>
            <a:r>
              <a:rPr lang="en-US" sz="2800" dirty="0">
                <a:solidFill>
                  <a:srgbClr val="13080D"/>
                </a:solidFill>
                <a:latin typeface="Arial"/>
              </a:rPr>
              <a:t>client centric </a:t>
            </a:r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AI 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B7865-FF32-D4C1-1EAB-9B808E4C2A43}"/>
              </a:ext>
            </a:extLst>
          </p:cNvPr>
          <p:cNvSpPr txBox="1"/>
          <p:nvPr/>
        </p:nvSpPr>
        <p:spPr>
          <a:xfrm>
            <a:off x="948005" y="1659621"/>
            <a:ext cx="16229651" cy="93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ts val="7780"/>
              </a:lnSpc>
            </a:pPr>
            <a:r>
              <a:rPr lang="en-US" sz="3000" b="0" i="0" spc="0" baseline="0" dirty="0">
                <a:solidFill>
                  <a:srgbClr val="13080D"/>
                </a:solidFill>
                <a:latin typeface="Arial"/>
              </a:rPr>
              <a:t>Advisors need a solution to streamline and enhance working with clients</a:t>
            </a:r>
          </a:p>
        </p:txBody>
      </p:sp>
      <p:pic>
        <p:nvPicPr>
          <p:cNvPr id="8" name="Graphic 7" descr="Hourglass Full with solid fill">
            <a:extLst>
              <a:ext uri="{FF2B5EF4-FFF2-40B4-BE49-F238E27FC236}">
                <a16:creationId xmlns:a16="http://schemas.microsoft.com/office/drawing/2014/main" id="{81E4F9A5-FD3E-18BA-766B-05D708240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310" y="3705256"/>
            <a:ext cx="914400" cy="914400"/>
          </a:xfrm>
          <a:prstGeom prst="rect">
            <a:avLst/>
          </a:prstGeom>
        </p:spPr>
      </p:pic>
      <p:pic>
        <p:nvPicPr>
          <p:cNvPr id="10" name="Graphic 9" descr="Warning with solid fill">
            <a:extLst>
              <a:ext uri="{FF2B5EF4-FFF2-40B4-BE49-F238E27FC236}">
                <a16:creationId xmlns:a16="http://schemas.microsoft.com/office/drawing/2014/main" id="{DEABF7A8-8CD0-818C-551E-27B79D714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4007" y="3705256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15A2835A-7340-CD9E-57F5-E00C1F39F8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70496" y="3705256"/>
            <a:ext cx="914400" cy="914400"/>
          </a:xfrm>
          <a:prstGeom prst="rect">
            <a:avLst/>
          </a:prstGeom>
        </p:spPr>
      </p:pic>
      <p:pic>
        <p:nvPicPr>
          <p:cNvPr id="15" name="Google Shape;64;p14" title="SwissHacks logo main_purple@2x (2).png">
            <a:extLst>
              <a:ext uri="{FF2B5EF4-FFF2-40B4-BE49-F238E27FC236}">
                <a16:creationId xmlns:a16="http://schemas.microsoft.com/office/drawing/2014/main" id="{7310C483-F450-5229-C06A-24D47DEFFF3D}"/>
              </a:ext>
            </a:extLst>
          </p:cNvPr>
          <p:cNvPicPr preferRelativeResize="0"/>
          <p:nvPr/>
        </p:nvPicPr>
        <p:blipFill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4900" y="145365"/>
            <a:ext cx="18288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564F4-CF40-B35C-1716-08BBFE753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2">
            <a:hlinkClick r:id="" action="ppaction://noaction"/>
            <a:extLst>
              <a:ext uri="{FF2B5EF4-FFF2-40B4-BE49-F238E27FC236}">
                <a16:creationId xmlns:a16="http://schemas.microsoft.com/office/drawing/2014/main" id="{9DC95CE6-41F5-931A-B477-9AA6698ADE6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pic>
        <p:nvPicPr>
          <p:cNvPr id="114" name="Picture 114">
            <a:extLst>
              <a:ext uri="{FF2B5EF4-FFF2-40B4-BE49-F238E27FC236}">
                <a16:creationId xmlns:a16="http://schemas.microsoft.com/office/drawing/2014/main" id="{B6252C25-49A1-83E9-0D45-18C60967D0D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31448" y="8544710"/>
            <a:ext cx="3356551" cy="1742290"/>
          </a:xfrm>
          <a:prstGeom prst="rect">
            <a:avLst/>
          </a:prstGeom>
          <a:noFill/>
        </p:spPr>
      </p:pic>
      <p:pic>
        <p:nvPicPr>
          <p:cNvPr id="115" name="Picture 115">
            <a:extLst>
              <a:ext uri="{FF2B5EF4-FFF2-40B4-BE49-F238E27FC236}">
                <a16:creationId xmlns:a16="http://schemas.microsoft.com/office/drawing/2014/main" id="{5406236E-0C68-5095-92ED-40A5FA2D841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39455" y="6827738"/>
            <a:ext cx="548544" cy="1749424"/>
          </a:xfrm>
          <a:prstGeom prst="rect">
            <a:avLst/>
          </a:prstGeom>
          <a:noFill/>
        </p:spPr>
      </p:pic>
      <p:sp>
        <p:nvSpPr>
          <p:cNvPr id="122" name="Rectangle 122">
            <a:extLst>
              <a:ext uri="{FF2B5EF4-FFF2-40B4-BE49-F238E27FC236}">
                <a16:creationId xmlns:a16="http://schemas.microsoft.com/office/drawing/2014/main" id="{D708F040-9C71-3C85-00B9-24E2B512852D}"/>
              </a:ext>
            </a:extLst>
          </p:cNvPr>
          <p:cNvSpPr/>
          <p:nvPr/>
        </p:nvSpPr>
        <p:spPr>
          <a:xfrm>
            <a:off x="948005" y="360212"/>
            <a:ext cx="16791449" cy="2077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749" b="0" i="0" spc="0" baseline="0" dirty="0">
                <a:solidFill>
                  <a:srgbClr val="13080D"/>
                </a:solidFill>
                <a:latin typeface="Arial"/>
              </a:rPr>
              <a:t>Introducing </a:t>
            </a:r>
            <a:r>
              <a:rPr lang="en-US" sz="6600" b="0" i="0" spc="0" baseline="0" dirty="0">
                <a:solidFill>
                  <a:srgbClr val="FF0000"/>
                </a:solidFill>
                <a:latin typeface="Arial"/>
              </a:rPr>
              <a:t>A</a:t>
            </a:r>
            <a:r>
              <a:rPr lang="en-US" sz="6600" b="0" i="0" spc="0" baseline="0" dirty="0">
                <a:solidFill>
                  <a:srgbClr val="13080D"/>
                </a:solidFill>
                <a:latin typeface="Arial"/>
              </a:rPr>
              <a:t>gentic </a:t>
            </a:r>
            <a:r>
              <a:rPr lang="en-US" sz="6600" b="0" i="0" spc="0" baseline="0" dirty="0" err="1">
                <a:solidFill>
                  <a:srgbClr val="FF0000"/>
                </a:solidFill>
                <a:latin typeface="Arial"/>
              </a:rPr>
              <a:t>A</a:t>
            </a:r>
            <a:r>
              <a:rPr lang="en-US" sz="6600" b="0" i="0" spc="0" baseline="0" dirty="0" err="1">
                <a:solidFill>
                  <a:srgbClr val="13080D"/>
                </a:solidFill>
                <a:latin typeface="Arial"/>
              </a:rPr>
              <a:t>dviso</a:t>
            </a:r>
            <a:r>
              <a:rPr lang="en-US" sz="6600" b="0" i="0" spc="1799" baseline="0" dirty="0" err="1">
                <a:solidFill>
                  <a:srgbClr val="13080D"/>
                </a:solidFill>
                <a:latin typeface="Arial"/>
              </a:rPr>
              <a:t>r</a:t>
            </a:r>
            <a:r>
              <a:rPr lang="en-US" sz="6600" b="0" i="0" spc="0" baseline="0" dirty="0" err="1">
                <a:solidFill>
                  <a:srgbClr val="FF0000"/>
                </a:solidFill>
                <a:latin typeface="Arial"/>
              </a:rPr>
              <a:t>A</a:t>
            </a:r>
            <a:r>
              <a:rPr lang="en-US" sz="6600" b="0" i="0" spc="0" baseline="0" dirty="0" err="1">
                <a:solidFill>
                  <a:srgbClr val="13080D"/>
                </a:solidFill>
                <a:latin typeface="Arial"/>
              </a:rPr>
              <a:t>ssistan</a:t>
            </a:r>
            <a:r>
              <a:rPr lang="en-US" sz="6600" spc="1799" dirty="0" err="1">
                <a:solidFill>
                  <a:srgbClr val="13080D"/>
                </a:solidFill>
                <a:latin typeface="Arial"/>
              </a:rPr>
              <a:t>t</a:t>
            </a:r>
            <a:endParaRPr lang="en-US" sz="6600" b="0" i="0" spc="0" baseline="0" dirty="0">
              <a:solidFill>
                <a:srgbClr val="13080D"/>
              </a:solidFill>
              <a:latin typeface="Arial"/>
            </a:endParaRPr>
          </a:p>
          <a:p>
            <a:pPr marL="0"/>
            <a:endParaRPr lang="en-US" sz="6749" b="0" i="0" spc="0" baseline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23" name="Rectangle 123">
            <a:extLst>
              <a:ext uri="{FF2B5EF4-FFF2-40B4-BE49-F238E27FC236}">
                <a16:creationId xmlns:a16="http://schemas.microsoft.com/office/drawing/2014/main" id="{B0CC695C-C297-7C1A-52E0-5F8A7EEDE2DC}"/>
              </a:ext>
            </a:extLst>
          </p:cNvPr>
          <p:cNvSpPr/>
          <p:nvPr/>
        </p:nvSpPr>
        <p:spPr>
          <a:xfrm>
            <a:off x="1920549" y="3724206"/>
            <a:ext cx="4168749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solidFill>
                  <a:srgbClr val="130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data:</a:t>
            </a:r>
          </a:p>
          <a:p>
            <a:pPr marL="365760" lvl="2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0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profile data</a:t>
            </a:r>
          </a:p>
          <a:p>
            <a:pPr marL="36576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0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preferences</a:t>
            </a:r>
          </a:p>
          <a:p>
            <a:pPr marL="36576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0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information</a:t>
            </a:r>
            <a:endParaRPr lang="en-US" sz="2400" b="0" i="0" spc="0" baseline="0" dirty="0">
              <a:solidFill>
                <a:srgbClr val="1308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0" i="0" spc="0" baseline="0" dirty="0">
                <a:solidFill>
                  <a:srgbClr val="130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Advisor notes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308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0" i="0" spc="0" baseline="0" dirty="0">
                <a:solidFill>
                  <a:srgbClr val="130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Client/Advisor meeting transcripts</a:t>
            </a:r>
          </a:p>
        </p:txBody>
      </p:sp>
      <p:sp>
        <p:nvSpPr>
          <p:cNvPr id="14" name="Rectangle 123">
            <a:extLst>
              <a:ext uri="{FF2B5EF4-FFF2-40B4-BE49-F238E27FC236}">
                <a16:creationId xmlns:a16="http://schemas.microsoft.com/office/drawing/2014/main" id="{F3E6E35F-CE91-2694-15C8-28A1F8C91D0E}"/>
              </a:ext>
            </a:extLst>
          </p:cNvPr>
          <p:cNvSpPr/>
          <p:nvPr/>
        </p:nvSpPr>
        <p:spPr>
          <a:xfrm>
            <a:off x="12495077" y="3719865"/>
            <a:ext cx="3905875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solidFill>
                  <a:srgbClr val="13080D"/>
                </a:solidFill>
                <a:latin typeface="Arial"/>
              </a:rPr>
              <a:t>Transcripts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3080D"/>
              </a:solidFill>
              <a:latin typeface="Arial"/>
            </a:endParaRPr>
          </a:p>
          <a:p>
            <a:r>
              <a:rPr lang="en-US" sz="2800" dirty="0">
                <a:solidFill>
                  <a:srgbClr val="13080D"/>
                </a:solidFill>
                <a:latin typeface="Arial"/>
              </a:rPr>
              <a:t>Client/Advisor meeting summaries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3080D"/>
              </a:solidFill>
              <a:latin typeface="Arial"/>
            </a:endParaRPr>
          </a:p>
          <a:p>
            <a:r>
              <a:rPr lang="en-US" sz="2800" dirty="0">
                <a:solidFill>
                  <a:srgbClr val="13080D"/>
                </a:solidFill>
                <a:latin typeface="Arial"/>
              </a:rPr>
              <a:t>Client data quality issue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3080D"/>
              </a:solidFill>
              <a:latin typeface="Arial"/>
            </a:endParaRPr>
          </a:p>
          <a:p>
            <a:r>
              <a:rPr lang="en-US" sz="2800" b="0" i="0" spc="0" baseline="0" dirty="0">
                <a:solidFill>
                  <a:srgbClr val="13080D"/>
                </a:solidFill>
                <a:latin typeface="Arial"/>
              </a:rPr>
              <a:t>Advisor suggested actions and insights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185F015-FC29-58AD-947A-897FB63C0F0B}"/>
              </a:ext>
            </a:extLst>
          </p:cNvPr>
          <p:cNvSpPr/>
          <p:nvPr/>
        </p:nvSpPr>
        <p:spPr>
          <a:xfrm>
            <a:off x="5854314" y="4751258"/>
            <a:ext cx="978408" cy="771029"/>
          </a:xfrm>
          <a:prstGeom prst="rightArrow">
            <a:avLst/>
          </a:prstGeom>
          <a:solidFill>
            <a:srgbClr val="E146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4C2752B-D035-246F-F230-189B91DEB461}"/>
              </a:ext>
            </a:extLst>
          </p:cNvPr>
          <p:cNvSpPr/>
          <p:nvPr/>
        </p:nvSpPr>
        <p:spPr>
          <a:xfrm>
            <a:off x="10856556" y="4751257"/>
            <a:ext cx="978408" cy="771029"/>
          </a:xfrm>
          <a:prstGeom prst="rightArrow">
            <a:avLst/>
          </a:prstGeom>
          <a:solidFill>
            <a:srgbClr val="E146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64;p14" title="SwissHacks logo main_purple@2x (2).png">
            <a:extLst>
              <a:ext uri="{FF2B5EF4-FFF2-40B4-BE49-F238E27FC236}">
                <a16:creationId xmlns:a16="http://schemas.microsoft.com/office/drawing/2014/main" id="{D5AE0867-5572-7A38-2720-2F89B03A5E1A}"/>
              </a:ext>
            </a:extLst>
          </p:cNvPr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4900" y="145365"/>
            <a:ext cx="182880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9A9595-3796-490B-2353-FC42CA8C7BB4}"/>
              </a:ext>
            </a:extLst>
          </p:cNvPr>
          <p:cNvGrpSpPr/>
          <p:nvPr/>
        </p:nvGrpSpPr>
        <p:grpSpPr>
          <a:xfrm>
            <a:off x="7164325" y="3736194"/>
            <a:ext cx="3207593" cy="2814612"/>
            <a:chOff x="6650085" y="4028029"/>
            <a:chExt cx="3207593" cy="2814612"/>
          </a:xfrm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2B48760B-1742-EF86-2DB2-15D52B66650F}"/>
                </a:ext>
              </a:extLst>
            </p:cNvPr>
            <p:cNvSpPr/>
            <p:nvPr/>
          </p:nvSpPr>
          <p:spPr>
            <a:xfrm>
              <a:off x="6891455" y="4282072"/>
              <a:ext cx="2675392" cy="2333376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1EA3F3-822C-05C1-CEF9-9AC365B434DA}"/>
                </a:ext>
              </a:extLst>
            </p:cNvPr>
            <p:cNvSpPr txBox="1"/>
            <p:nvPr/>
          </p:nvSpPr>
          <p:spPr>
            <a:xfrm>
              <a:off x="7367376" y="4940928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6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AAA</a:t>
              </a:r>
              <a:endParaRPr lang="fr-CH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F99744-D4D9-F51F-9892-16C56D9552A3}"/>
                </a:ext>
              </a:extLst>
            </p:cNvPr>
            <p:cNvCxnSpPr>
              <a:cxnSpLocks/>
            </p:cNvCxnSpPr>
            <p:nvPr/>
          </p:nvCxnSpPr>
          <p:spPr>
            <a:xfrm>
              <a:off x="7345176" y="4039183"/>
              <a:ext cx="0" cy="197786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D2C03A-08BF-7AEF-E898-B3B7BBA7FA03}"/>
                </a:ext>
              </a:extLst>
            </p:cNvPr>
            <p:cNvCxnSpPr>
              <a:cxnSpLocks/>
            </p:cNvCxnSpPr>
            <p:nvPr/>
          </p:nvCxnSpPr>
          <p:spPr>
            <a:xfrm>
              <a:off x="7876718" y="4035469"/>
              <a:ext cx="0" cy="197786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69EF7C-DF52-8B3E-0FC1-70479C9AE4EC}"/>
                </a:ext>
              </a:extLst>
            </p:cNvPr>
            <p:cNvCxnSpPr>
              <a:cxnSpLocks/>
            </p:cNvCxnSpPr>
            <p:nvPr/>
          </p:nvCxnSpPr>
          <p:spPr>
            <a:xfrm>
              <a:off x="9081050" y="4035468"/>
              <a:ext cx="0" cy="197786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0A4E4A-8E2E-48EF-F9F5-FDAA214B25CE}"/>
                </a:ext>
              </a:extLst>
            </p:cNvPr>
            <p:cNvCxnSpPr>
              <a:cxnSpLocks/>
            </p:cNvCxnSpPr>
            <p:nvPr/>
          </p:nvCxnSpPr>
          <p:spPr>
            <a:xfrm>
              <a:off x="7296857" y="6644855"/>
              <a:ext cx="0" cy="197786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20BF9F-9241-93F6-A032-A797A0E7AD9A}"/>
                </a:ext>
              </a:extLst>
            </p:cNvPr>
            <p:cNvCxnSpPr>
              <a:cxnSpLocks/>
            </p:cNvCxnSpPr>
            <p:nvPr/>
          </p:nvCxnSpPr>
          <p:spPr>
            <a:xfrm>
              <a:off x="7876718" y="6644847"/>
              <a:ext cx="0" cy="197786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4DAC0D-AD08-8C5A-D2C5-5DFB0649ADA4}"/>
                </a:ext>
              </a:extLst>
            </p:cNvPr>
            <p:cNvCxnSpPr>
              <a:cxnSpLocks/>
            </p:cNvCxnSpPr>
            <p:nvPr/>
          </p:nvCxnSpPr>
          <p:spPr>
            <a:xfrm>
              <a:off x="9125652" y="6644849"/>
              <a:ext cx="0" cy="197786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2630EB-3FDE-686B-2AA3-B59C7402314E}"/>
                </a:ext>
              </a:extLst>
            </p:cNvPr>
            <p:cNvCxnSpPr>
              <a:cxnSpLocks/>
            </p:cNvCxnSpPr>
            <p:nvPr/>
          </p:nvCxnSpPr>
          <p:spPr>
            <a:xfrm>
              <a:off x="9594004" y="4838357"/>
              <a:ext cx="241372" cy="0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D0416B-DEE3-D914-194E-98F0BB47A95C}"/>
                </a:ext>
              </a:extLst>
            </p:cNvPr>
            <p:cNvCxnSpPr>
              <a:cxnSpLocks/>
            </p:cNvCxnSpPr>
            <p:nvPr/>
          </p:nvCxnSpPr>
          <p:spPr>
            <a:xfrm>
              <a:off x="9594002" y="5418217"/>
              <a:ext cx="241372" cy="0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91E9DA-E3D2-A5C6-C8A3-2B8E5312DA0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306" y="6087295"/>
              <a:ext cx="241372" cy="0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166CA6C-E79E-E238-BDFC-7FAA29B7EEFA}"/>
                </a:ext>
              </a:extLst>
            </p:cNvPr>
            <p:cNvCxnSpPr>
              <a:cxnSpLocks/>
            </p:cNvCxnSpPr>
            <p:nvPr/>
          </p:nvCxnSpPr>
          <p:spPr>
            <a:xfrm>
              <a:off x="6650085" y="4816047"/>
              <a:ext cx="241372" cy="0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2959E3-C145-EBD9-5317-E81F1D20F918}"/>
                </a:ext>
              </a:extLst>
            </p:cNvPr>
            <p:cNvCxnSpPr>
              <a:cxnSpLocks/>
            </p:cNvCxnSpPr>
            <p:nvPr/>
          </p:nvCxnSpPr>
          <p:spPr>
            <a:xfrm>
              <a:off x="6650091" y="5440523"/>
              <a:ext cx="241372" cy="0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EBAF4CD-A91E-C58A-5AAD-8A7BD8B895DA}"/>
                </a:ext>
              </a:extLst>
            </p:cNvPr>
            <p:cNvCxnSpPr>
              <a:cxnSpLocks/>
            </p:cNvCxnSpPr>
            <p:nvPr/>
          </p:nvCxnSpPr>
          <p:spPr>
            <a:xfrm>
              <a:off x="6650088" y="6109592"/>
              <a:ext cx="241372" cy="0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88DC61D-8A64-4365-2E80-CE330392E839}"/>
                </a:ext>
              </a:extLst>
            </p:cNvPr>
            <p:cNvCxnSpPr>
              <a:cxnSpLocks/>
            </p:cNvCxnSpPr>
            <p:nvPr/>
          </p:nvCxnSpPr>
          <p:spPr>
            <a:xfrm>
              <a:off x="8497466" y="6641132"/>
              <a:ext cx="0" cy="197786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099792-E429-95BE-C234-76E06E308202}"/>
                </a:ext>
              </a:extLst>
            </p:cNvPr>
            <p:cNvCxnSpPr>
              <a:cxnSpLocks/>
            </p:cNvCxnSpPr>
            <p:nvPr/>
          </p:nvCxnSpPr>
          <p:spPr>
            <a:xfrm>
              <a:off x="8471450" y="4028029"/>
              <a:ext cx="0" cy="197786"/>
            </a:xfrm>
            <a:prstGeom prst="line">
              <a:avLst/>
            </a:prstGeom>
            <a:ln w="762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684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71DD-5915-98CB-AC32-5746260B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2">
            <a:hlinkClick r:id="" action="ppaction://noaction"/>
            <a:extLst>
              <a:ext uri="{FF2B5EF4-FFF2-40B4-BE49-F238E27FC236}">
                <a16:creationId xmlns:a16="http://schemas.microsoft.com/office/drawing/2014/main" id="{D028BA37-580E-4AD2-29F1-46CA70970E1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57200"/>
            <a:ext cx="18288000" cy="10287000"/>
          </a:xfrm>
          <a:prstGeom prst="rect">
            <a:avLst/>
          </a:prstGeom>
          <a:noFill/>
        </p:spPr>
      </p:pic>
      <p:pic>
        <p:nvPicPr>
          <p:cNvPr id="115" name="Picture 115">
            <a:extLst>
              <a:ext uri="{FF2B5EF4-FFF2-40B4-BE49-F238E27FC236}">
                <a16:creationId xmlns:a16="http://schemas.microsoft.com/office/drawing/2014/main" id="{A724BA9D-B5E5-4EE4-5A69-92345EBCC47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39455" y="8623887"/>
            <a:ext cx="548544" cy="1749424"/>
          </a:xfrm>
          <a:prstGeom prst="rect">
            <a:avLst/>
          </a:prstGeom>
          <a:noFill/>
        </p:spPr>
      </p:pic>
      <p:sp>
        <p:nvSpPr>
          <p:cNvPr id="122" name="Rectangle 122">
            <a:extLst>
              <a:ext uri="{FF2B5EF4-FFF2-40B4-BE49-F238E27FC236}">
                <a16:creationId xmlns:a16="http://schemas.microsoft.com/office/drawing/2014/main" id="{EF9D17B2-64ED-D0FA-E10C-2AC463403A02}"/>
              </a:ext>
            </a:extLst>
          </p:cNvPr>
          <p:cNvSpPr/>
          <p:nvPr/>
        </p:nvSpPr>
        <p:spPr>
          <a:xfrm>
            <a:off x="948006" y="360212"/>
            <a:ext cx="10596294" cy="10386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6749" b="0" i="0" spc="0" baseline="0" dirty="0">
                <a:solidFill>
                  <a:srgbClr val="13080D"/>
                </a:solidFill>
                <a:latin typeface="Arial"/>
              </a:rPr>
              <a:t>How it works</a:t>
            </a:r>
          </a:p>
        </p:txBody>
      </p:sp>
      <p:sp>
        <p:nvSpPr>
          <p:cNvPr id="11" name="Rectangle 123">
            <a:extLst>
              <a:ext uri="{FF2B5EF4-FFF2-40B4-BE49-F238E27FC236}">
                <a16:creationId xmlns:a16="http://schemas.microsoft.com/office/drawing/2014/main" id="{55A15432-BD94-AF69-5BCB-17C84AE18C2A}"/>
              </a:ext>
            </a:extLst>
          </p:cNvPr>
          <p:cNvSpPr/>
          <p:nvPr/>
        </p:nvSpPr>
        <p:spPr>
          <a:xfrm>
            <a:off x="948006" y="1803259"/>
            <a:ext cx="4701680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3600" b="0" i="0" spc="0" baseline="0" dirty="0">
                <a:solidFill>
                  <a:srgbClr val="13080D"/>
                </a:solidFill>
                <a:latin typeface="Arial"/>
              </a:rPr>
              <a:t>Meeting Transcript Ingestion (Speech to text)</a:t>
            </a:r>
          </a:p>
        </p:txBody>
      </p:sp>
      <p:sp>
        <p:nvSpPr>
          <p:cNvPr id="8" name="Rectangle 123">
            <a:extLst>
              <a:ext uri="{FF2B5EF4-FFF2-40B4-BE49-F238E27FC236}">
                <a16:creationId xmlns:a16="http://schemas.microsoft.com/office/drawing/2014/main" id="{F4D5F789-4CDB-49CD-C5EE-59BAC325BB08}"/>
              </a:ext>
            </a:extLst>
          </p:cNvPr>
          <p:cNvSpPr/>
          <p:nvPr/>
        </p:nvSpPr>
        <p:spPr>
          <a:xfrm>
            <a:off x="6356653" y="1803259"/>
            <a:ext cx="4460641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4000" b="0" i="0" spc="0" baseline="0" dirty="0">
                <a:solidFill>
                  <a:srgbClr val="13080D"/>
                </a:solidFill>
                <a:latin typeface="Arial"/>
              </a:rPr>
              <a:t>Key Phrase Identification</a:t>
            </a:r>
          </a:p>
        </p:txBody>
      </p:sp>
      <p:sp>
        <p:nvSpPr>
          <p:cNvPr id="10" name="Rectangle 123">
            <a:extLst>
              <a:ext uri="{FF2B5EF4-FFF2-40B4-BE49-F238E27FC236}">
                <a16:creationId xmlns:a16="http://schemas.microsoft.com/office/drawing/2014/main" id="{4F8A68BE-8553-B4AC-253C-DC138053C5E0}"/>
              </a:ext>
            </a:extLst>
          </p:cNvPr>
          <p:cNvSpPr/>
          <p:nvPr/>
        </p:nvSpPr>
        <p:spPr>
          <a:xfrm>
            <a:off x="11209629" y="1847745"/>
            <a:ext cx="694604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3600" b="0" i="0" spc="0" baseline="0" dirty="0">
                <a:solidFill>
                  <a:srgbClr val="13080D"/>
                </a:solidFill>
                <a:latin typeface="Arial"/>
              </a:rPr>
              <a:t>AI Generated Recommendations</a:t>
            </a:r>
          </a:p>
        </p:txBody>
      </p:sp>
      <p:sp>
        <p:nvSpPr>
          <p:cNvPr id="17" name="Rectangle 123">
            <a:extLst>
              <a:ext uri="{FF2B5EF4-FFF2-40B4-BE49-F238E27FC236}">
                <a16:creationId xmlns:a16="http://schemas.microsoft.com/office/drawing/2014/main" id="{E3A53376-925C-348F-0A57-17F953B13F3C}"/>
              </a:ext>
            </a:extLst>
          </p:cNvPr>
          <p:cNvSpPr/>
          <p:nvPr/>
        </p:nvSpPr>
        <p:spPr>
          <a:xfrm>
            <a:off x="6356653" y="3464888"/>
            <a:ext cx="3401242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Client: “We’re thinking about buying a house now”</a:t>
            </a:r>
            <a:endParaRPr lang="en-US" sz="2400" dirty="0">
              <a:solidFill>
                <a:srgbClr val="13080D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Client: “I believe the technology sector always will grow”</a:t>
            </a:r>
          </a:p>
          <a:p>
            <a:endParaRPr lang="en-US" sz="24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Client: “Yes, we finally got married”</a:t>
            </a:r>
          </a:p>
          <a:p>
            <a:endParaRPr lang="en-US" sz="24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13080D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2B0B765-2E56-31FC-4248-2E04C685C384}"/>
              </a:ext>
            </a:extLst>
          </p:cNvPr>
          <p:cNvSpPr/>
          <p:nvPr/>
        </p:nvSpPr>
        <p:spPr>
          <a:xfrm>
            <a:off x="10017991" y="5143500"/>
            <a:ext cx="720000" cy="457200"/>
          </a:xfrm>
          <a:prstGeom prst="rightArrow">
            <a:avLst/>
          </a:prstGeom>
          <a:solidFill>
            <a:srgbClr val="E146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3">
            <a:extLst>
              <a:ext uri="{FF2B5EF4-FFF2-40B4-BE49-F238E27FC236}">
                <a16:creationId xmlns:a16="http://schemas.microsoft.com/office/drawing/2014/main" id="{D6C7AB85-29F5-FCD9-E925-B9002492C4E7}"/>
              </a:ext>
            </a:extLst>
          </p:cNvPr>
          <p:cNvSpPr/>
          <p:nvPr/>
        </p:nvSpPr>
        <p:spPr>
          <a:xfrm>
            <a:off x="11209629" y="3464888"/>
            <a:ext cx="6529825" cy="4801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ecommendation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Consider impact of new liquidity needs on client portfolio and discuss applicabl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 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mortgage options</a:t>
            </a:r>
          </a:p>
          <a:p>
            <a:endParaRPr lang="en-US" sz="2400" dirty="0">
              <a:solidFill>
                <a:srgbClr val="13080D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Indicator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Client indicated a potential behavioral bias. Consider impact of confirmation bias in client management activities</a:t>
            </a:r>
            <a:endParaRPr lang="en-US" sz="2400" dirty="0">
              <a:solidFill>
                <a:srgbClr val="13080D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ata validation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During the meeting, the client indicated they are married, but the Client’s Marital Status is listed as “Single”. Consider updating the client database</a:t>
            </a:r>
            <a:endParaRPr lang="en-US" sz="2400" dirty="0">
              <a:solidFill>
                <a:srgbClr val="13080D"/>
              </a:solidFill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13080D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D1E7416-DB7A-837B-9B53-A3EC5220941E}"/>
              </a:ext>
            </a:extLst>
          </p:cNvPr>
          <p:cNvSpPr/>
          <p:nvPr/>
        </p:nvSpPr>
        <p:spPr>
          <a:xfrm>
            <a:off x="10009762" y="3795365"/>
            <a:ext cx="720000" cy="457200"/>
          </a:xfrm>
          <a:prstGeom prst="rightArrow">
            <a:avLst/>
          </a:prstGeom>
          <a:solidFill>
            <a:srgbClr val="E146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A632818-0404-371E-02EA-DE078C1DABF0}"/>
              </a:ext>
            </a:extLst>
          </p:cNvPr>
          <p:cNvSpPr/>
          <p:nvPr/>
        </p:nvSpPr>
        <p:spPr>
          <a:xfrm>
            <a:off x="10009762" y="6583982"/>
            <a:ext cx="720000" cy="457200"/>
          </a:xfrm>
          <a:prstGeom prst="rightArrow">
            <a:avLst/>
          </a:prstGeom>
          <a:solidFill>
            <a:srgbClr val="E146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64;p14" title="SwissHacks logo main_purple@2x (2).png">
            <a:extLst>
              <a:ext uri="{FF2B5EF4-FFF2-40B4-BE49-F238E27FC236}">
                <a16:creationId xmlns:a16="http://schemas.microsoft.com/office/drawing/2014/main" id="{3ECE98AD-53BB-D198-8ED2-C5F4792D9988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4900" y="145365"/>
            <a:ext cx="1828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C3DD9-82EB-E114-A141-1936C05B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47" y="3601080"/>
            <a:ext cx="3894157" cy="4801016"/>
          </a:xfrm>
          <a:prstGeom prst="rect">
            <a:avLst/>
          </a:prstGeom>
        </p:spPr>
      </p:pic>
      <p:sp>
        <p:nvSpPr>
          <p:cNvPr id="3" name="Arrow: Right 19">
            <a:extLst>
              <a:ext uri="{FF2B5EF4-FFF2-40B4-BE49-F238E27FC236}">
                <a16:creationId xmlns:a16="http://schemas.microsoft.com/office/drawing/2014/main" id="{C9F7FA72-14B9-3E56-B406-FB60F1C5FA22}"/>
              </a:ext>
            </a:extLst>
          </p:cNvPr>
          <p:cNvSpPr/>
          <p:nvPr/>
        </p:nvSpPr>
        <p:spPr>
          <a:xfrm>
            <a:off x="5118149" y="5143500"/>
            <a:ext cx="720000" cy="457200"/>
          </a:xfrm>
          <a:prstGeom prst="rightArrow">
            <a:avLst/>
          </a:prstGeom>
          <a:solidFill>
            <a:srgbClr val="E146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7" grpId="0"/>
      <p:bldP spid="18" grpId="0" animBg="1"/>
      <p:bldP spid="19" grpId="0"/>
      <p:bldP spid="20" grpId="0" animBg="1"/>
      <p:bldP spid="21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2">
            <a:hlinkClick r:id="rId3"/>
          </p:cNvPr>
          <p:cNvSpPr/>
          <p:nvPr/>
        </p:nvSpPr>
        <p:spPr>
          <a:xfrm flipV="1">
            <a:off x="0" y="0"/>
            <a:ext cx="18287998" cy="10286999"/>
          </a:xfrm>
          <a:custGeom>
            <a:avLst/>
            <a:gdLst/>
            <a:ahLst/>
            <a:cxnLst/>
            <a:rect l="0" t="0" r="0" b="0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3" name="Picture 143">
            <a:hlinkClick r:id="rId3"/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sp>
        <p:nvSpPr>
          <p:cNvPr id="144" name="Freeform 144"/>
          <p:cNvSpPr/>
          <p:nvPr/>
        </p:nvSpPr>
        <p:spPr>
          <a:xfrm flipV="1">
            <a:off x="1467278" y="8557408"/>
            <a:ext cx="13468348" cy="1724024"/>
          </a:xfrm>
          <a:custGeom>
            <a:avLst/>
            <a:gdLst/>
            <a:ahLst/>
            <a:cxnLst/>
            <a:rect l="0" t="0" r="0" b="0"/>
            <a:pathLst>
              <a:path w="17957800" h="2298700">
                <a:moveTo>
                  <a:pt x="1149350" y="2298700"/>
                </a:moveTo>
                <a:lnTo>
                  <a:pt x="16808450" y="2298700"/>
                </a:lnTo>
                <a:cubicBezTo>
                  <a:pt x="16827259" y="2298700"/>
                  <a:pt x="16846058" y="2298239"/>
                  <a:pt x="16864845" y="2297316"/>
                </a:cubicBezTo>
                <a:cubicBezTo>
                  <a:pt x="16883633" y="2296393"/>
                  <a:pt x="16902388" y="2295010"/>
                  <a:pt x="16921108" y="2293166"/>
                </a:cubicBezTo>
                <a:cubicBezTo>
                  <a:pt x="16939826" y="2291322"/>
                  <a:pt x="16958488" y="2289021"/>
                  <a:pt x="16977095" y="2286261"/>
                </a:cubicBezTo>
                <a:cubicBezTo>
                  <a:pt x="16995702" y="2283501"/>
                  <a:pt x="17014229" y="2280286"/>
                  <a:pt x="17032676" y="2276616"/>
                </a:cubicBezTo>
                <a:cubicBezTo>
                  <a:pt x="17051125" y="2272946"/>
                  <a:pt x="17069472" y="2268826"/>
                  <a:pt x="17087719" y="2264256"/>
                </a:cubicBezTo>
                <a:cubicBezTo>
                  <a:pt x="17105966" y="2259685"/>
                  <a:pt x="17124089" y="2254670"/>
                  <a:pt x="17142090" y="2249210"/>
                </a:cubicBezTo>
                <a:cubicBezTo>
                  <a:pt x="17160090" y="2243750"/>
                  <a:pt x="17177945" y="2237851"/>
                  <a:pt x="17195654" y="2231514"/>
                </a:cubicBezTo>
                <a:cubicBezTo>
                  <a:pt x="17213364" y="2225177"/>
                  <a:pt x="17230909" y="2218410"/>
                  <a:pt x="17248286" y="2211211"/>
                </a:cubicBezTo>
                <a:cubicBezTo>
                  <a:pt x="17265665" y="2204013"/>
                  <a:pt x="17282856" y="2196393"/>
                  <a:pt x="17299858" y="2188351"/>
                </a:cubicBezTo>
                <a:cubicBezTo>
                  <a:pt x="17316863" y="2180308"/>
                  <a:pt x="17333659" y="2171854"/>
                  <a:pt x="17350249" y="2162987"/>
                </a:cubicBezTo>
                <a:cubicBezTo>
                  <a:pt x="17366837" y="2154120"/>
                  <a:pt x="17383199" y="2144851"/>
                  <a:pt x="17399333" y="2135181"/>
                </a:cubicBezTo>
                <a:cubicBezTo>
                  <a:pt x="17415465" y="2125511"/>
                  <a:pt x="17431353" y="2115450"/>
                  <a:pt x="17446993" y="2105000"/>
                </a:cubicBezTo>
                <a:cubicBezTo>
                  <a:pt x="17462634" y="2094550"/>
                  <a:pt x="17478009" y="2083722"/>
                  <a:pt x="17493116" y="2072517"/>
                </a:cubicBezTo>
                <a:cubicBezTo>
                  <a:pt x="17508224" y="2061312"/>
                  <a:pt x="17523048" y="2049743"/>
                  <a:pt x="17537589" y="2037810"/>
                </a:cubicBezTo>
                <a:cubicBezTo>
                  <a:pt x="17552130" y="2025877"/>
                  <a:pt x="17566369" y="2013595"/>
                  <a:pt x="17580305" y="2000963"/>
                </a:cubicBezTo>
                <a:cubicBezTo>
                  <a:pt x="17594243" y="1988331"/>
                  <a:pt x="17607863" y="1975364"/>
                  <a:pt x="17621163" y="1962064"/>
                </a:cubicBezTo>
                <a:cubicBezTo>
                  <a:pt x="17634463" y="1948763"/>
                  <a:pt x="17647429" y="1935144"/>
                  <a:pt x="17660061" y="1921207"/>
                </a:cubicBezTo>
                <a:cubicBezTo>
                  <a:pt x="17672694" y="1907270"/>
                  <a:pt x="17684977" y="1893031"/>
                  <a:pt x="17696910" y="1878490"/>
                </a:cubicBezTo>
                <a:cubicBezTo>
                  <a:pt x="17708843" y="1863950"/>
                  <a:pt x="17720411" y="1849126"/>
                  <a:pt x="17731615" y="1834018"/>
                </a:cubicBezTo>
                <a:cubicBezTo>
                  <a:pt x="17742820" y="1818909"/>
                  <a:pt x="17753648" y="1803535"/>
                  <a:pt x="17764098" y="1787895"/>
                </a:cubicBezTo>
                <a:cubicBezTo>
                  <a:pt x="17774549" y="1772255"/>
                  <a:pt x="17784609" y="1756368"/>
                  <a:pt x="17794279" y="1740235"/>
                </a:cubicBezTo>
                <a:cubicBezTo>
                  <a:pt x="17803948" y="1724101"/>
                  <a:pt x="17813218" y="1707739"/>
                  <a:pt x="17822085" y="1691150"/>
                </a:cubicBezTo>
                <a:cubicBezTo>
                  <a:pt x="17830951" y="1674561"/>
                  <a:pt x="17839407" y="1657765"/>
                  <a:pt x="17847448" y="1640761"/>
                </a:cubicBezTo>
                <a:cubicBezTo>
                  <a:pt x="17855489" y="1623757"/>
                  <a:pt x="17863111" y="1606566"/>
                  <a:pt x="17870309" y="1589188"/>
                </a:cubicBezTo>
                <a:cubicBezTo>
                  <a:pt x="17877507" y="1571810"/>
                  <a:pt x="17884274" y="1554265"/>
                  <a:pt x="17890611" y="1536555"/>
                </a:cubicBezTo>
                <a:cubicBezTo>
                  <a:pt x="17896949" y="1518845"/>
                  <a:pt x="17902848" y="1500989"/>
                  <a:pt x="17908309" y="1482989"/>
                </a:cubicBezTo>
                <a:cubicBezTo>
                  <a:pt x="17913770" y="1464989"/>
                  <a:pt x="17918785" y="1446866"/>
                  <a:pt x="17923354" y="1428620"/>
                </a:cubicBezTo>
                <a:cubicBezTo>
                  <a:pt x="17927924" y="1410374"/>
                  <a:pt x="17932044" y="1392026"/>
                  <a:pt x="17935714" y="1373578"/>
                </a:cubicBezTo>
                <a:cubicBezTo>
                  <a:pt x="17939384" y="1355129"/>
                  <a:pt x="17942599" y="1336602"/>
                  <a:pt x="17945358" y="1317995"/>
                </a:cubicBezTo>
                <a:cubicBezTo>
                  <a:pt x="17948119" y="1299389"/>
                  <a:pt x="17950423" y="1280726"/>
                  <a:pt x="17952267" y="1262007"/>
                </a:cubicBezTo>
                <a:cubicBezTo>
                  <a:pt x="17954110" y="1243287"/>
                  <a:pt x="17955494" y="1224534"/>
                  <a:pt x="17956417" y="1205746"/>
                </a:cubicBezTo>
                <a:cubicBezTo>
                  <a:pt x="17957339" y="1186959"/>
                  <a:pt x="17957800" y="1168160"/>
                  <a:pt x="17957800" y="1149350"/>
                </a:cubicBezTo>
                <a:cubicBezTo>
                  <a:pt x="17957800" y="1130541"/>
                  <a:pt x="17957339" y="1111742"/>
                  <a:pt x="17956417" y="1092955"/>
                </a:cubicBezTo>
                <a:cubicBezTo>
                  <a:pt x="17955494" y="1074167"/>
                  <a:pt x="17954110" y="1055414"/>
                  <a:pt x="17952267" y="1036694"/>
                </a:cubicBezTo>
                <a:cubicBezTo>
                  <a:pt x="17950423" y="1017975"/>
                  <a:pt x="17948119" y="999312"/>
                  <a:pt x="17945358" y="980706"/>
                </a:cubicBezTo>
                <a:cubicBezTo>
                  <a:pt x="17942599" y="962100"/>
                  <a:pt x="17939384" y="943572"/>
                  <a:pt x="17935714" y="925124"/>
                </a:cubicBezTo>
                <a:cubicBezTo>
                  <a:pt x="17932044" y="906675"/>
                  <a:pt x="17927924" y="888328"/>
                  <a:pt x="17923355" y="870081"/>
                </a:cubicBezTo>
                <a:cubicBezTo>
                  <a:pt x="17918783" y="851835"/>
                  <a:pt x="17913768" y="833712"/>
                  <a:pt x="17908308" y="815712"/>
                </a:cubicBezTo>
                <a:cubicBezTo>
                  <a:pt x="17902846" y="797712"/>
                  <a:pt x="17896947" y="779857"/>
                  <a:pt x="17890611" y="762146"/>
                </a:cubicBezTo>
                <a:cubicBezTo>
                  <a:pt x="17884274" y="744436"/>
                  <a:pt x="17877507" y="726892"/>
                  <a:pt x="17870309" y="709514"/>
                </a:cubicBezTo>
                <a:cubicBezTo>
                  <a:pt x="17863111" y="692135"/>
                  <a:pt x="17855489" y="674944"/>
                  <a:pt x="17847448" y="657940"/>
                </a:cubicBezTo>
                <a:cubicBezTo>
                  <a:pt x="17839407" y="640936"/>
                  <a:pt x="17830953" y="624140"/>
                  <a:pt x="17822087" y="607551"/>
                </a:cubicBezTo>
                <a:cubicBezTo>
                  <a:pt x="17813219" y="590962"/>
                  <a:pt x="17803950" y="574601"/>
                  <a:pt x="17794279" y="558467"/>
                </a:cubicBezTo>
                <a:cubicBezTo>
                  <a:pt x="17784609" y="542333"/>
                  <a:pt x="17774549" y="526446"/>
                  <a:pt x="17764098" y="510806"/>
                </a:cubicBezTo>
                <a:cubicBezTo>
                  <a:pt x="17753648" y="495166"/>
                  <a:pt x="17742820" y="479792"/>
                  <a:pt x="17731615" y="464684"/>
                </a:cubicBezTo>
                <a:cubicBezTo>
                  <a:pt x="17720411" y="449575"/>
                  <a:pt x="17708841" y="434751"/>
                  <a:pt x="17696908" y="420211"/>
                </a:cubicBezTo>
                <a:cubicBezTo>
                  <a:pt x="17684976" y="405670"/>
                  <a:pt x="17672694" y="391431"/>
                  <a:pt x="17660061" y="377494"/>
                </a:cubicBezTo>
                <a:cubicBezTo>
                  <a:pt x="17647429" y="363557"/>
                  <a:pt x="17634463" y="349938"/>
                  <a:pt x="17621163" y="336638"/>
                </a:cubicBezTo>
                <a:cubicBezTo>
                  <a:pt x="17607863" y="323337"/>
                  <a:pt x="17594245" y="310371"/>
                  <a:pt x="17580306" y="297739"/>
                </a:cubicBezTo>
                <a:cubicBezTo>
                  <a:pt x="17566369" y="285107"/>
                  <a:pt x="17552131" y="272824"/>
                  <a:pt x="17537591" y="260891"/>
                </a:cubicBezTo>
                <a:cubicBezTo>
                  <a:pt x="17523049" y="248958"/>
                  <a:pt x="17508225" y="237389"/>
                  <a:pt x="17493118" y="226184"/>
                </a:cubicBezTo>
                <a:cubicBezTo>
                  <a:pt x="17478009" y="214979"/>
                  <a:pt x="17462634" y="204152"/>
                  <a:pt x="17446993" y="193701"/>
                </a:cubicBezTo>
                <a:cubicBezTo>
                  <a:pt x="17431353" y="183251"/>
                  <a:pt x="17415465" y="173191"/>
                  <a:pt x="17399333" y="163520"/>
                </a:cubicBezTo>
                <a:cubicBezTo>
                  <a:pt x="17383199" y="153850"/>
                  <a:pt x="17366837" y="144581"/>
                  <a:pt x="17350249" y="135715"/>
                </a:cubicBezTo>
                <a:cubicBezTo>
                  <a:pt x="17333659" y="126848"/>
                  <a:pt x="17316863" y="118393"/>
                  <a:pt x="17299858" y="110351"/>
                </a:cubicBezTo>
                <a:cubicBezTo>
                  <a:pt x="17282856" y="102308"/>
                  <a:pt x="17265665" y="94688"/>
                  <a:pt x="17248286" y="87490"/>
                </a:cubicBezTo>
                <a:cubicBezTo>
                  <a:pt x="17230909" y="80292"/>
                  <a:pt x="17213364" y="73524"/>
                  <a:pt x="17195654" y="67187"/>
                </a:cubicBezTo>
                <a:cubicBezTo>
                  <a:pt x="17177945" y="60850"/>
                  <a:pt x="17160090" y="54952"/>
                  <a:pt x="17142090" y="49491"/>
                </a:cubicBezTo>
                <a:cubicBezTo>
                  <a:pt x="17124089" y="44031"/>
                  <a:pt x="17105966" y="39016"/>
                  <a:pt x="17087719" y="34445"/>
                </a:cubicBezTo>
                <a:cubicBezTo>
                  <a:pt x="17069472" y="29875"/>
                  <a:pt x="17051125" y="25755"/>
                  <a:pt x="17032676" y="22085"/>
                </a:cubicBezTo>
                <a:cubicBezTo>
                  <a:pt x="17014229" y="18416"/>
                  <a:pt x="16995702" y="15201"/>
                  <a:pt x="16977095" y="12441"/>
                </a:cubicBezTo>
                <a:cubicBezTo>
                  <a:pt x="16958488" y="9681"/>
                  <a:pt x="16939826" y="7379"/>
                  <a:pt x="16921108" y="5535"/>
                </a:cubicBezTo>
                <a:cubicBezTo>
                  <a:pt x="16902388" y="3691"/>
                  <a:pt x="16883633" y="2308"/>
                  <a:pt x="16864845" y="1385"/>
                </a:cubicBezTo>
                <a:cubicBezTo>
                  <a:pt x="16846058" y="462"/>
                  <a:pt x="16827259" y="0"/>
                  <a:pt x="16808450" y="0"/>
                </a:cubicBezTo>
                <a:lnTo>
                  <a:pt x="1149350" y="0"/>
                </a:lnTo>
                <a:cubicBezTo>
                  <a:pt x="1130540" y="0"/>
                  <a:pt x="1111741" y="462"/>
                  <a:pt x="1092954" y="1385"/>
                </a:cubicBezTo>
                <a:cubicBezTo>
                  <a:pt x="1074166" y="2308"/>
                  <a:pt x="1055413" y="3691"/>
                  <a:pt x="1036693" y="5535"/>
                </a:cubicBezTo>
                <a:cubicBezTo>
                  <a:pt x="1017974" y="7379"/>
                  <a:pt x="999311" y="9681"/>
                  <a:pt x="980705" y="12441"/>
                </a:cubicBezTo>
                <a:cubicBezTo>
                  <a:pt x="962098" y="15201"/>
                  <a:pt x="943571" y="18416"/>
                  <a:pt x="925122" y="22085"/>
                </a:cubicBezTo>
                <a:cubicBezTo>
                  <a:pt x="906674" y="25755"/>
                  <a:pt x="888326" y="29875"/>
                  <a:pt x="870080" y="34445"/>
                </a:cubicBezTo>
                <a:cubicBezTo>
                  <a:pt x="851834" y="39016"/>
                  <a:pt x="833711" y="44031"/>
                  <a:pt x="815711" y="49491"/>
                </a:cubicBezTo>
                <a:cubicBezTo>
                  <a:pt x="797711" y="54952"/>
                  <a:pt x="779855" y="60850"/>
                  <a:pt x="762145" y="67187"/>
                </a:cubicBezTo>
                <a:cubicBezTo>
                  <a:pt x="744435" y="73524"/>
                  <a:pt x="726890" y="80292"/>
                  <a:pt x="709512" y="87490"/>
                </a:cubicBezTo>
                <a:cubicBezTo>
                  <a:pt x="692134" y="94688"/>
                  <a:pt x="674943" y="102308"/>
                  <a:pt x="657939" y="110351"/>
                </a:cubicBezTo>
                <a:cubicBezTo>
                  <a:pt x="640935" y="118393"/>
                  <a:pt x="624139" y="126848"/>
                  <a:pt x="607550" y="135715"/>
                </a:cubicBezTo>
                <a:cubicBezTo>
                  <a:pt x="590961" y="144581"/>
                  <a:pt x="574599" y="153850"/>
                  <a:pt x="558465" y="163520"/>
                </a:cubicBezTo>
                <a:cubicBezTo>
                  <a:pt x="542332" y="173191"/>
                  <a:pt x="526445" y="183251"/>
                  <a:pt x="510805" y="193701"/>
                </a:cubicBezTo>
                <a:cubicBezTo>
                  <a:pt x="495165" y="204152"/>
                  <a:pt x="479791" y="214979"/>
                  <a:pt x="464682" y="226184"/>
                </a:cubicBezTo>
                <a:cubicBezTo>
                  <a:pt x="449574" y="237389"/>
                  <a:pt x="434750" y="248958"/>
                  <a:pt x="420210" y="260891"/>
                </a:cubicBezTo>
                <a:cubicBezTo>
                  <a:pt x="405669" y="272824"/>
                  <a:pt x="391430" y="285107"/>
                  <a:pt x="377493" y="297739"/>
                </a:cubicBezTo>
                <a:cubicBezTo>
                  <a:pt x="363556" y="310371"/>
                  <a:pt x="349937" y="323337"/>
                  <a:pt x="336636" y="336638"/>
                </a:cubicBezTo>
                <a:cubicBezTo>
                  <a:pt x="323336" y="349938"/>
                  <a:pt x="310369" y="363557"/>
                  <a:pt x="297737" y="377494"/>
                </a:cubicBezTo>
                <a:cubicBezTo>
                  <a:pt x="285105" y="391431"/>
                  <a:pt x="272823" y="405670"/>
                  <a:pt x="260890" y="420211"/>
                </a:cubicBezTo>
                <a:cubicBezTo>
                  <a:pt x="248957" y="434751"/>
                  <a:pt x="237388" y="449575"/>
                  <a:pt x="226183" y="464684"/>
                </a:cubicBezTo>
                <a:cubicBezTo>
                  <a:pt x="214978" y="479792"/>
                  <a:pt x="204150" y="495166"/>
                  <a:pt x="193700" y="510806"/>
                </a:cubicBezTo>
                <a:cubicBezTo>
                  <a:pt x="183250" y="526446"/>
                  <a:pt x="173189" y="542333"/>
                  <a:pt x="163519" y="558467"/>
                </a:cubicBezTo>
                <a:cubicBezTo>
                  <a:pt x="153849" y="574601"/>
                  <a:pt x="144580" y="590962"/>
                  <a:pt x="135713" y="607551"/>
                </a:cubicBezTo>
                <a:cubicBezTo>
                  <a:pt x="126846" y="624140"/>
                  <a:pt x="118392" y="640936"/>
                  <a:pt x="110349" y="657940"/>
                </a:cubicBezTo>
                <a:cubicBezTo>
                  <a:pt x="102307" y="674944"/>
                  <a:pt x="94687" y="692135"/>
                  <a:pt x="87489" y="709514"/>
                </a:cubicBezTo>
                <a:cubicBezTo>
                  <a:pt x="80290" y="726892"/>
                  <a:pt x="73523" y="744436"/>
                  <a:pt x="67186" y="762146"/>
                </a:cubicBezTo>
                <a:cubicBezTo>
                  <a:pt x="60849" y="779857"/>
                  <a:pt x="54950" y="797712"/>
                  <a:pt x="49490" y="815712"/>
                </a:cubicBezTo>
                <a:cubicBezTo>
                  <a:pt x="44030" y="833712"/>
                  <a:pt x="39015" y="851835"/>
                  <a:pt x="34444" y="870081"/>
                </a:cubicBezTo>
                <a:cubicBezTo>
                  <a:pt x="29874" y="888328"/>
                  <a:pt x="25754" y="906675"/>
                  <a:pt x="22084" y="925124"/>
                </a:cubicBezTo>
                <a:cubicBezTo>
                  <a:pt x="18414" y="943572"/>
                  <a:pt x="15199" y="962100"/>
                  <a:pt x="12439" y="980706"/>
                </a:cubicBezTo>
                <a:cubicBezTo>
                  <a:pt x="9679" y="999312"/>
                  <a:pt x="7378" y="1017975"/>
                  <a:pt x="5534" y="1036694"/>
                </a:cubicBezTo>
                <a:cubicBezTo>
                  <a:pt x="3690" y="1055414"/>
                  <a:pt x="2307" y="1074167"/>
                  <a:pt x="1384" y="1092955"/>
                </a:cubicBezTo>
                <a:cubicBezTo>
                  <a:pt x="461" y="1111742"/>
                  <a:pt x="0" y="1130541"/>
                  <a:pt x="0" y="1149350"/>
                </a:cubicBezTo>
                <a:cubicBezTo>
                  <a:pt x="0" y="1168160"/>
                  <a:pt x="461" y="1186959"/>
                  <a:pt x="1384" y="1205746"/>
                </a:cubicBezTo>
                <a:cubicBezTo>
                  <a:pt x="2307" y="1224534"/>
                  <a:pt x="3690" y="1243287"/>
                  <a:pt x="5534" y="1262007"/>
                </a:cubicBezTo>
                <a:cubicBezTo>
                  <a:pt x="7378" y="1280726"/>
                  <a:pt x="9679" y="1299389"/>
                  <a:pt x="12439" y="1317995"/>
                </a:cubicBezTo>
                <a:cubicBezTo>
                  <a:pt x="15199" y="1336602"/>
                  <a:pt x="18414" y="1355129"/>
                  <a:pt x="22084" y="1373578"/>
                </a:cubicBezTo>
                <a:cubicBezTo>
                  <a:pt x="25754" y="1392026"/>
                  <a:pt x="29874" y="1410374"/>
                  <a:pt x="34444" y="1428620"/>
                </a:cubicBezTo>
                <a:cubicBezTo>
                  <a:pt x="39015" y="1446866"/>
                  <a:pt x="44030" y="1464989"/>
                  <a:pt x="49490" y="1482989"/>
                </a:cubicBezTo>
                <a:cubicBezTo>
                  <a:pt x="54950" y="1500989"/>
                  <a:pt x="60849" y="1518845"/>
                  <a:pt x="67186" y="1536555"/>
                </a:cubicBezTo>
                <a:cubicBezTo>
                  <a:pt x="73523" y="1554265"/>
                  <a:pt x="80290" y="1571810"/>
                  <a:pt x="87489" y="1589188"/>
                </a:cubicBezTo>
                <a:cubicBezTo>
                  <a:pt x="94687" y="1606566"/>
                  <a:pt x="102307" y="1623757"/>
                  <a:pt x="110349" y="1640761"/>
                </a:cubicBezTo>
                <a:cubicBezTo>
                  <a:pt x="118392" y="1657765"/>
                  <a:pt x="126846" y="1674561"/>
                  <a:pt x="135713" y="1691150"/>
                </a:cubicBezTo>
                <a:cubicBezTo>
                  <a:pt x="144580" y="1707739"/>
                  <a:pt x="153849" y="1724101"/>
                  <a:pt x="163519" y="1740235"/>
                </a:cubicBezTo>
                <a:cubicBezTo>
                  <a:pt x="173189" y="1756368"/>
                  <a:pt x="183250" y="1772255"/>
                  <a:pt x="193700" y="1787895"/>
                </a:cubicBezTo>
                <a:cubicBezTo>
                  <a:pt x="204150" y="1803535"/>
                  <a:pt x="214978" y="1818909"/>
                  <a:pt x="226183" y="1834018"/>
                </a:cubicBezTo>
                <a:cubicBezTo>
                  <a:pt x="237388" y="1849126"/>
                  <a:pt x="248957" y="1863950"/>
                  <a:pt x="260890" y="1878490"/>
                </a:cubicBezTo>
                <a:cubicBezTo>
                  <a:pt x="272823" y="1893031"/>
                  <a:pt x="285105" y="1907270"/>
                  <a:pt x="297737" y="1921207"/>
                </a:cubicBezTo>
                <a:cubicBezTo>
                  <a:pt x="310369" y="1935144"/>
                  <a:pt x="323336" y="1948763"/>
                  <a:pt x="336636" y="1962064"/>
                </a:cubicBezTo>
                <a:cubicBezTo>
                  <a:pt x="349937" y="1975364"/>
                  <a:pt x="363556" y="1988331"/>
                  <a:pt x="377493" y="2000963"/>
                </a:cubicBezTo>
                <a:cubicBezTo>
                  <a:pt x="391430" y="2013595"/>
                  <a:pt x="405669" y="2025877"/>
                  <a:pt x="420210" y="2037810"/>
                </a:cubicBezTo>
                <a:cubicBezTo>
                  <a:pt x="434750" y="2049743"/>
                  <a:pt x="449574" y="2061312"/>
                  <a:pt x="464682" y="2072517"/>
                </a:cubicBezTo>
                <a:cubicBezTo>
                  <a:pt x="479791" y="2083722"/>
                  <a:pt x="495165" y="2094550"/>
                  <a:pt x="510805" y="2105000"/>
                </a:cubicBezTo>
                <a:cubicBezTo>
                  <a:pt x="526445" y="2115450"/>
                  <a:pt x="542332" y="2125511"/>
                  <a:pt x="558465" y="2135181"/>
                </a:cubicBezTo>
                <a:cubicBezTo>
                  <a:pt x="574599" y="2144851"/>
                  <a:pt x="590961" y="2154120"/>
                  <a:pt x="607550" y="2162987"/>
                </a:cubicBezTo>
                <a:cubicBezTo>
                  <a:pt x="624139" y="2171854"/>
                  <a:pt x="640935" y="2180308"/>
                  <a:pt x="657939" y="2188351"/>
                </a:cubicBezTo>
                <a:cubicBezTo>
                  <a:pt x="674943" y="2196393"/>
                  <a:pt x="692134" y="2204013"/>
                  <a:pt x="709512" y="2211211"/>
                </a:cubicBezTo>
                <a:cubicBezTo>
                  <a:pt x="726890" y="2218410"/>
                  <a:pt x="744435" y="2225177"/>
                  <a:pt x="762145" y="2231514"/>
                </a:cubicBezTo>
                <a:cubicBezTo>
                  <a:pt x="779855" y="2237851"/>
                  <a:pt x="797711" y="2243750"/>
                  <a:pt x="815711" y="2249210"/>
                </a:cubicBezTo>
                <a:cubicBezTo>
                  <a:pt x="833711" y="2254670"/>
                  <a:pt x="851834" y="2259685"/>
                  <a:pt x="870080" y="2264256"/>
                </a:cubicBezTo>
                <a:cubicBezTo>
                  <a:pt x="888326" y="2268826"/>
                  <a:pt x="906674" y="2272946"/>
                  <a:pt x="925122" y="2276616"/>
                </a:cubicBezTo>
                <a:cubicBezTo>
                  <a:pt x="943571" y="2280286"/>
                  <a:pt x="962098" y="2283501"/>
                  <a:pt x="980705" y="2286261"/>
                </a:cubicBezTo>
                <a:cubicBezTo>
                  <a:pt x="999311" y="2289021"/>
                  <a:pt x="1017974" y="2291322"/>
                  <a:pt x="1036693" y="2293166"/>
                </a:cubicBezTo>
                <a:cubicBezTo>
                  <a:pt x="1055413" y="2295010"/>
                  <a:pt x="1074166" y="2296393"/>
                  <a:pt x="1092954" y="2297316"/>
                </a:cubicBezTo>
                <a:cubicBezTo>
                  <a:pt x="1111741" y="2298239"/>
                  <a:pt x="1130540" y="2298700"/>
                  <a:pt x="1149350" y="2298700"/>
                </a:cubicBezTo>
                <a:close/>
                <a:moveTo>
                  <a:pt x="0" y="2298700"/>
                </a:moveTo>
              </a:path>
            </a:pathLst>
          </a:custGeom>
          <a:solidFill>
            <a:srgbClr val="E14639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5" name="Picture 14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31448" y="8544708"/>
            <a:ext cx="3356551" cy="1742292"/>
          </a:xfrm>
          <a:prstGeom prst="rect">
            <a:avLst/>
          </a:prstGeom>
          <a:noFill/>
        </p:spPr>
      </p:pic>
      <p:pic>
        <p:nvPicPr>
          <p:cNvPr id="146" name="Picture 146">
            <a:hlinkClick r:id="rId3"/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544708"/>
            <a:ext cx="1470517" cy="1742292"/>
          </a:xfrm>
          <a:prstGeom prst="rect">
            <a:avLst/>
          </a:prstGeom>
          <a:noFill/>
        </p:spPr>
      </p:pic>
      <p:sp>
        <p:nvSpPr>
          <p:cNvPr id="147" name="Freeform 147"/>
          <p:cNvSpPr/>
          <p:nvPr/>
        </p:nvSpPr>
        <p:spPr>
          <a:xfrm flipV="1">
            <a:off x="4275284" y="6840438"/>
            <a:ext cx="13468348" cy="1724024"/>
          </a:xfrm>
          <a:custGeom>
            <a:avLst/>
            <a:gdLst/>
            <a:ahLst/>
            <a:cxnLst/>
            <a:rect l="0" t="0" r="0" b="0"/>
            <a:pathLst>
              <a:path w="17957800" h="2298700">
                <a:moveTo>
                  <a:pt x="1149350" y="2298700"/>
                </a:moveTo>
                <a:lnTo>
                  <a:pt x="16808450" y="2298700"/>
                </a:lnTo>
                <a:cubicBezTo>
                  <a:pt x="16827259" y="2298700"/>
                  <a:pt x="16846058" y="2298239"/>
                  <a:pt x="16864845" y="2297316"/>
                </a:cubicBezTo>
                <a:cubicBezTo>
                  <a:pt x="16883633" y="2296393"/>
                  <a:pt x="16902388" y="2295010"/>
                  <a:pt x="16921108" y="2293166"/>
                </a:cubicBezTo>
                <a:cubicBezTo>
                  <a:pt x="16939826" y="2291322"/>
                  <a:pt x="16958488" y="2289021"/>
                  <a:pt x="16977095" y="2286261"/>
                </a:cubicBezTo>
                <a:cubicBezTo>
                  <a:pt x="16995702" y="2283501"/>
                  <a:pt x="17014229" y="2280286"/>
                  <a:pt x="17032676" y="2276616"/>
                </a:cubicBezTo>
                <a:cubicBezTo>
                  <a:pt x="17051125" y="2272946"/>
                  <a:pt x="17069472" y="2268826"/>
                  <a:pt x="17087719" y="2264256"/>
                </a:cubicBezTo>
                <a:cubicBezTo>
                  <a:pt x="17105966" y="2259685"/>
                  <a:pt x="17124089" y="2254670"/>
                  <a:pt x="17142090" y="2249210"/>
                </a:cubicBezTo>
                <a:cubicBezTo>
                  <a:pt x="17160090" y="2243750"/>
                  <a:pt x="17177945" y="2237851"/>
                  <a:pt x="17195654" y="2231514"/>
                </a:cubicBezTo>
                <a:cubicBezTo>
                  <a:pt x="17213364" y="2225177"/>
                  <a:pt x="17230909" y="2218410"/>
                  <a:pt x="17248286" y="2211211"/>
                </a:cubicBezTo>
                <a:cubicBezTo>
                  <a:pt x="17265665" y="2204013"/>
                  <a:pt x="17282856" y="2196393"/>
                  <a:pt x="17299858" y="2188351"/>
                </a:cubicBezTo>
                <a:cubicBezTo>
                  <a:pt x="17316863" y="2180308"/>
                  <a:pt x="17333659" y="2171854"/>
                  <a:pt x="17350249" y="2162987"/>
                </a:cubicBezTo>
                <a:cubicBezTo>
                  <a:pt x="17366837" y="2154120"/>
                  <a:pt x="17383199" y="2144851"/>
                  <a:pt x="17399333" y="2135181"/>
                </a:cubicBezTo>
                <a:cubicBezTo>
                  <a:pt x="17415465" y="2125511"/>
                  <a:pt x="17431353" y="2115450"/>
                  <a:pt x="17446993" y="2105000"/>
                </a:cubicBezTo>
                <a:cubicBezTo>
                  <a:pt x="17462634" y="2094550"/>
                  <a:pt x="17478009" y="2083722"/>
                  <a:pt x="17493116" y="2072517"/>
                </a:cubicBezTo>
                <a:cubicBezTo>
                  <a:pt x="17508224" y="2061312"/>
                  <a:pt x="17523048" y="2049743"/>
                  <a:pt x="17537589" y="2037810"/>
                </a:cubicBezTo>
                <a:cubicBezTo>
                  <a:pt x="17552130" y="2025877"/>
                  <a:pt x="17566369" y="2013595"/>
                  <a:pt x="17580305" y="2000963"/>
                </a:cubicBezTo>
                <a:cubicBezTo>
                  <a:pt x="17594243" y="1988331"/>
                  <a:pt x="17607863" y="1975364"/>
                  <a:pt x="17621163" y="1962064"/>
                </a:cubicBezTo>
                <a:cubicBezTo>
                  <a:pt x="17634463" y="1948763"/>
                  <a:pt x="17647429" y="1935144"/>
                  <a:pt x="17660061" y="1921207"/>
                </a:cubicBezTo>
                <a:cubicBezTo>
                  <a:pt x="17672694" y="1907270"/>
                  <a:pt x="17684977" y="1893031"/>
                  <a:pt x="17696910" y="1878490"/>
                </a:cubicBezTo>
                <a:cubicBezTo>
                  <a:pt x="17708843" y="1863950"/>
                  <a:pt x="17720411" y="1849126"/>
                  <a:pt x="17731615" y="1834018"/>
                </a:cubicBezTo>
                <a:cubicBezTo>
                  <a:pt x="17742820" y="1818909"/>
                  <a:pt x="17753648" y="1803535"/>
                  <a:pt x="17764098" y="1787895"/>
                </a:cubicBezTo>
                <a:cubicBezTo>
                  <a:pt x="17774549" y="1772255"/>
                  <a:pt x="17784609" y="1756368"/>
                  <a:pt x="17794279" y="1740235"/>
                </a:cubicBezTo>
                <a:cubicBezTo>
                  <a:pt x="17803948" y="1724101"/>
                  <a:pt x="17813218" y="1707739"/>
                  <a:pt x="17822085" y="1691150"/>
                </a:cubicBezTo>
                <a:cubicBezTo>
                  <a:pt x="17830951" y="1674561"/>
                  <a:pt x="17839407" y="1657765"/>
                  <a:pt x="17847448" y="1640761"/>
                </a:cubicBezTo>
                <a:cubicBezTo>
                  <a:pt x="17855489" y="1623757"/>
                  <a:pt x="17863111" y="1606566"/>
                  <a:pt x="17870309" y="1589188"/>
                </a:cubicBezTo>
                <a:cubicBezTo>
                  <a:pt x="17877507" y="1571810"/>
                  <a:pt x="17884274" y="1554265"/>
                  <a:pt x="17890611" y="1536555"/>
                </a:cubicBezTo>
                <a:cubicBezTo>
                  <a:pt x="17896949" y="1518845"/>
                  <a:pt x="17902848" y="1500989"/>
                  <a:pt x="17908309" y="1482989"/>
                </a:cubicBezTo>
                <a:cubicBezTo>
                  <a:pt x="17913770" y="1464989"/>
                  <a:pt x="17918785" y="1446866"/>
                  <a:pt x="17923354" y="1428620"/>
                </a:cubicBezTo>
                <a:cubicBezTo>
                  <a:pt x="17927924" y="1410374"/>
                  <a:pt x="17932044" y="1392026"/>
                  <a:pt x="17935714" y="1373578"/>
                </a:cubicBezTo>
                <a:cubicBezTo>
                  <a:pt x="17939384" y="1355129"/>
                  <a:pt x="17942599" y="1336602"/>
                  <a:pt x="17945358" y="1317995"/>
                </a:cubicBezTo>
                <a:cubicBezTo>
                  <a:pt x="17948119" y="1299389"/>
                  <a:pt x="17950423" y="1280726"/>
                  <a:pt x="17952267" y="1262007"/>
                </a:cubicBezTo>
                <a:cubicBezTo>
                  <a:pt x="17954110" y="1243287"/>
                  <a:pt x="17955494" y="1224534"/>
                  <a:pt x="17956417" y="1205746"/>
                </a:cubicBezTo>
                <a:cubicBezTo>
                  <a:pt x="17957339" y="1186959"/>
                  <a:pt x="17957800" y="1168160"/>
                  <a:pt x="17957800" y="1149350"/>
                </a:cubicBezTo>
                <a:cubicBezTo>
                  <a:pt x="17957800" y="1130541"/>
                  <a:pt x="17957339" y="1111742"/>
                  <a:pt x="17956417" y="1092955"/>
                </a:cubicBezTo>
                <a:cubicBezTo>
                  <a:pt x="17955494" y="1074167"/>
                  <a:pt x="17954110" y="1055414"/>
                  <a:pt x="17952267" y="1036694"/>
                </a:cubicBezTo>
                <a:cubicBezTo>
                  <a:pt x="17950423" y="1017975"/>
                  <a:pt x="17948119" y="999312"/>
                  <a:pt x="17945358" y="980706"/>
                </a:cubicBezTo>
                <a:cubicBezTo>
                  <a:pt x="17942599" y="962100"/>
                  <a:pt x="17939384" y="943572"/>
                  <a:pt x="17935714" y="925124"/>
                </a:cubicBezTo>
                <a:cubicBezTo>
                  <a:pt x="17932044" y="906675"/>
                  <a:pt x="17927924" y="888328"/>
                  <a:pt x="17923355" y="870081"/>
                </a:cubicBezTo>
                <a:cubicBezTo>
                  <a:pt x="17918783" y="851835"/>
                  <a:pt x="17913768" y="833712"/>
                  <a:pt x="17908308" y="815712"/>
                </a:cubicBezTo>
                <a:cubicBezTo>
                  <a:pt x="17902846" y="797712"/>
                  <a:pt x="17896947" y="779857"/>
                  <a:pt x="17890611" y="762146"/>
                </a:cubicBezTo>
                <a:cubicBezTo>
                  <a:pt x="17884274" y="744436"/>
                  <a:pt x="17877507" y="726892"/>
                  <a:pt x="17870309" y="709514"/>
                </a:cubicBezTo>
                <a:cubicBezTo>
                  <a:pt x="17863111" y="692135"/>
                  <a:pt x="17855489" y="674944"/>
                  <a:pt x="17847448" y="657940"/>
                </a:cubicBezTo>
                <a:cubicBezTo>
                  <a:pt x="17839407" y="640936"/>
                  <a:pt x="17830953" y="624140"/>
                  <a:pt x="17822087" y="607551"/>
                </a:cubicBezTo>
                <a:cubicBezTo>
                  <a:pt x="17813219" y="590962"/>
                  <a:pt x="17803950" y="574601"/>
                  <a:pt x="17794279" y="558467"/>
                </a:cubicBezTo>
                <a:cubicBezTo>
                  <a:pt x="17784609" y="542333"/>
                  <a:pt x="17774549" y="526446"/>
                  <a:pt x="17764098" y="510806"/>
                </a:cubicBezTo>
                <a:cubicBezTo>
                  <a:pt x="17753648" y="495166"/>
                  <a:pt x="17742820" y="479792"/>
                  <a:pt x="17731615" y="464684"/>
                </a:cubicBezTo>
                <a:cubicBezTo>
                  <a:pt x="17720411" y="449575"/>
                  <a:pt x="17708841" y="434751"/>
                  <a:pt x="17696908" y="420211"/>
                </a:cubicBezTo>
                <a:cubicBezTo>
                  <a:pt x="17684976" y="405670"/>
                  <a:pt x="17672694" y="391431"/>
                  <a:pt x="17660061" y="377494"/>
                </a:cubicBezTo>
                <a:cubicBezTo>
                  <a:pt x="17647429" y="363557"/>
                  <a:pt x="17634463" y="349938"/>
                  <a:pt x="17621163" y="336638"/>
                </a:cubicBezTo>
                <a:cubicBezTo>
                  <a:pt x="17607863" y="323337"/>
                  <a:pt x="17594245" y="310371"/>
                  <a:pt x="17580306" y="297739"/>
                </a:cubicBezTo>
                <a:cubicBezTo>
                  <a:pt x="17566369" y="285107"/>
                  <a:pt x="17552131" y="272824"/>
                  <a:pt x="17537591" y="260891"/>
                </a:cubicBezTo>
                <a:cubicBezTo>
                  <a:pt x="17523049" y="248958"/>
                  <a:pt x="17508225" y="237389"/>
                  <a:pt x="17493118" y="226184"/>
                </a:cubicBezTo>
                <a:cubicBezTo>
                  <a:pt x="17478009" y="214979"/>
                  <a:pt x="17462634" y="204152"/>
                  <a:pt x="17446993" y="193701"/>
                </a:cubicBezTo>
                <a:cubicBezTo>
                  <a:pt x="17431353" y="183251"/>
                  <a:pt x="17415465" y="173191"/>
                  <a:pt x="17399333" y="163520"/>
                </a:cubicBezTo>
                <a:cubicBezTo>
                  <a:pt x="17383199" y="153850"/>
                  <a:pt x="17366837" y="144581"/>
                  <a:pt x="17350249" y="135715"/>
                </a:cubicBezTo>
                <a:cubicBezTo>
                  <a:pt x="17333659" y="126848"/>
                  <a:pt x="17316863" y="118393"/>
                  <a:pt x="17299858" y="110351"/>
                </a:cubicBezTo>
                <a:cubicBezTo>
                  <a:pt x="17282856" y="102308"/>
                  <a:pt x="17265665" y="94688"/>
                  <a:pt x="17248286" y="87490"/>
                </a:cubicBezTo>
                <a:cubicBezTo>
                  <a:pt x="17230909" y="80292"/>
                  <a:pt x="17213364" y="73524"/>
                  <a:pt x="17195654" y="67187"/>
                </a:cubicBezTo>
                <a:cubicBezTo>
                  <a:pt x="17177945" y="60850"/>
                  <a:pt x="17160090" y="54952"/>
                  <a:pt x="17142090" y="49491"/>
                </a:cubicBezTo>
                <a:cubicBezTo>
                  <a:pt x="17124089" y="44031"/>
                  <a:pt x="17105966" y="39016"/>
                  <a:pt x="17087719" y="34445"/>
                </a:cubicBezTo>
                <a:cubicBezTo>
                  <a:pt x="17069472" y="29875"/>
                  <a:pt x="17051125" y="25755"/>
                  <a:pt x="17032676" y="22085"/>
                </a:cubicBezTo>
                <a:cubicBezTo>
                  <a:pt x="17014229" y="18416"/>
                  <a:pt x="16995702" y="15201"/>
                  <a:pt x="16977095" y="12441"/>
                </a:cubicBezTo>
                <a:cubicBezTo>
                  <a:pt x="16958488" y="9681"/>
                  <a:pt x="16939826" y="7379"/>
                  <a:pt x="16921108" y="5535"/>
                </a:cubicBezTo>
                <a:cubicBezTo>
                  <a:pt x="16902388" y="3691"/>
                  <a:pt x="16883633" y="2308"/>
                  <a:pt x="16864845" y="1385"/>
                </a:cubicBezTo>
                <a:cubicBezTo>
                  <a:pt x="16846058" y="462"/>
                  <a:pt x="16827259" y="0"/>
                  <a:pt x="16808450" y="0"/>
                </a:cubicBezTo>
                <a:lnTo>
                  <a:pt x="1149350" y="0"/>
                </a:lnTo>
                <a:cubicBezTo>
                  <a:pt x="1130540" y="0"/>
                  <a:pt x="1111741" y="462"/>
                  <a:pt x="1092954" y="1385"/>
                </a:cubicBezTo>
                <a:cubicBezTo>
                  <a:pt x="1074166" y="2308"/>
                  <a:pt x="1055413" y="3691"/>
                  <a:pt x="1036693" y="5535"/>
                </a:cubicBezTo>
                <a:cubicBezTo>
                  <a:pt x="1017974" y="7379"/>
                  <a:pt x="999311" y="9681"/>
                  <a:pt x="980705" y="12441"/>
                </a:cubicBezTo>
                <a:cubicBezTo>
                  <a:pt x="962098" y="15201"/>
                  <a:pt x="943571" y="18416"/>
                  <a:pt x="925122" y="22085"/>
                </a:cubicBezTo>
                <a:cubicBezTo>
                  <a:pt x="906674" y="25755"/>
                  <a:pt x="888326" y="29875"/>
                  <a:pt x="870080" y="34445"/>
                </a:cubicBezTo>
                <a:cubicBezTo>
                  <a:pt x="851834" y="39016"/>
                  <a:pt x="833711" y="44031"/>
                  <a:pt x="815711" y="49491"/>
                </a:cubicBezTo>
                <a:cubicBezTo>
                  <a:pt x="797711" y="54952"/>
                  <a:pt x="779855" y="60850"/>
                  <a:pt x="762145" y="67187"/>
                </a:cubicBezTo>
                <a:cubicBezTo>
                  <a:pt x="744435" y="73524"/>
                  <a:pt x="726890" y="80292"/>
                  <a:pt x="709512" y="87490"/>
                </a:cubicBezTo>
                <a:cubicBezTo>
                  <a:pt x="692134" y="94688"/>
                  <a:pt x="674943" y="102308"/>
                  <a:pt x="657939" y="110351"/>
                </a:cubicBezTo>
                <a:cubicBezTo>
                  <a:pt x="640935" y="118393"/>
                  <a:pt x="624139" y="126848"/>
                  <a:pt x="607550" y="135715"/>
                </a:cubicBezTo>
                <a:cubicBezTo>
                  <a:pt x="590961" y="144581"/>
                  <a:pt x="574599" y="153850"/>
                  <a:pt x="558465" y="163520"/>
                </a:cubicBezTo>
                <a:cubicBezTo>
                  <a:pt x="542332" y="173191"/>
                  <a:pt x="526445" y="183251"/>
                  <a:pt x="510805" y="193701"/>
                </a:cubicBezTo>
                <a:cubicBezTo>
                  <a:pt x="495165" y="204152"/>
                  <a:pt x="479791" y="214979"/>
                  <a:pt x="464682" y="226184"/>
                </a:cubicBezTo>
                <a:cubicBezTo>
                  <a:pt x="449574" y="237389"/>
                  <a:pt x="434750" y="248958"/>
                  <a:pt x="420210" y="260891"/>
                </a:cubicBezTo>
                <a:cubicBezTo>
                  <a:pt x="405669" y="272824"/>
                  <a:pt x="391430" y="285107"/>
                  <a:pt x="377493" y="297739"/>
                </a:cubicBezTo>
                <a:cubicBezTo>
                  <a:pt x="363556" y="310371"/>
                  <a:pt x="349937" y="323337"/>
                  <a:pt x="336636" y="336638"/>
                </a:cubicBezTo>
                <a:cubicBezTo>
                  <a:pt x="323336" y="349938"/>
                  <a:pt x="310369" y="363557"/>
                  <a:pt x="297737" y="377494"/>
                </a:cubicBezTo>
                <a:cubicBezTo>
                  <a:pt x="285105" y="391431"/>
                  <a:pt x="272823" y="405670"/>
                  <a:pt x="260890" y="420211"/>
                </a:cubicBezTo>
                <a:cubicBezTo>
                  <a:pt x="248957" y="434751"/>
                  <a:pt x="237388" y="449575"/>
                  <a:pt x="226183" y="464684"/>
                </a:cubicBezTo>
                <a:cubicBezTo>
                  <a:pt x="214978" y="479792"/>
                  <a:pt x="204150" y="495166"/>
                  <a:pt x="193700" y="510806"/>
                </a:cubicBezTo>
                <a:cubicBezTo>
                  <a:pt x="183250" y="526446"/>
                  <a:pt x="173189" y="542333"/>
                  <a:pt x="163519" y="558467"/>
                </a:cubicBezTo>
                <a:cubicBezTo>
                  <a:pt x="153849" y="574601"/>
                  <a:pt x="144580" y="590962"/>
                  <a:pt x="135713" y="607551"/>
                </a:cubicBezTo>
                <a:cubicBezTo>
                  <a:pt x="126846" y="624140"/>
                  <a:pt x="118392" y="640936"/>
                  <a:pt x="110349" y="657940"/>
                </a:cubicBezTo>
                <a:cubicBezTo>
                  <a:pt x="102307" y="674944"/>
                  <a:pt x="94687" y="692135"/>
                  <a:pt x="87489" y="709514"/>
                </a:cubicBezTo>
                <a:cubicBezTo>
                  <a:pt x="80290" y="726892"/>
                  <a:pt x="73523" y="744436"/>
                  <a:pt x="67186" y="762146"/>
                </a:cubicBezTo>
                <a:cubicBezTo>
                  <a:pt x="60849" y="779857"/>
                  <a:pt x="54950" y="797712"/>
                  <a:pt x="49490" y="815712"/>
                </a:cubicBezTo>
                <a:cubicBezTo>
                  <a:pt x="44030" y="833712"/>
                  <a:pt x="39015" y="851835"/>
                  <a:pt x="34444" y="870081"/>
                </a:cubicBezTo>
                <a:cubicBezTo>
                  <a:pt x="29874" y="888328"/>
                  <a:pt x="25754" y="906675"/>
                  <a:pt x="22084" y="925124"/>
                </a:cubicBezTo>
                <a:cubicBezTo>
                  <a:pt x="18414" y="943572"/>
                  <a:pt x="15199" y="962100"/>
                  <a:pt x="12439" y="980706"/>
                </a:cubicBezTo>
                <a:cubicBezTo>
                  <a:pt x="9679" y="999312"/>
                  <a:pt x="7378" y="1017975"/>
                  <a:pt x="5534" y="1036694"/>
                </a:cubicBezTo>
                <a:cubicBezTo>
                  <a:pt x="3690" y="1055414"/>
                  <a:pt x="2307" y="1074167"/>
                  <a:pt x="1384" y="1092955"/>
                </a:cubicBezTo>
                <a:cubicBezTo>
                  <a:pt x="461" y="1111742"/>
                  <a:pt x="0" y="1130541"/>
                  <a:pt x="0" y="1149350"/>
                </a:cubicBezTo>
                <a:cubicBezTo>
                  <a:pt x="0" y="1168160"/>
                  <a:pt x="461" y="1186959"/>
                  <a:pt x="1384" y="1205746"/>
                </a:cubicBezTo>
                <a:cubicBezTo>
                  <a:pt x="2307" y="1224534"/>
                  <a:pt x="3690" y="1243287"/>
                  <a:pt x="5534" y="1262007"/>
                </a:cubicBezTo>
                <a:cubicBezTo>
                  <a:pt x="7378" y="1280726"/>
                  <a:pt x="9679" y="1299389"/>
                  <a:pt x="12439" y="1317995"/>
                </a:cubicBezTo>
                <a:cubicBezTo>
                  <a:pt x="15199" y="1336602"/>
                  <a:pt x="18414" y="1355129"/>
                  <a:pt x="22084" y="1373578"/>
                </a:cubicBezTo>
                <a:cubicBezTo>
                  <a:pt x="25754" y="1392026"/>
                  <a:pt x="29874" y="1410374"/>
                  <a:pt x="34444" y="1428620"/>
                </a:cubicBezTo>
                <a:cubicBezTo>
                  <a:pt x="39015" y="1446866"/>
                  <a:pt x="44030" y="1464989"/>
                  <a:pt x="49490" y="1482989"/>
                </a:cubicBezTo>
                <a:cubicBezTo>
                  <a:pt x="54950" y="1500989"/>
                  <a:pt x="60849" y="1518845"/>
                  <a:pt x="67186" y="1536555"/>
                </a:cubicBezTo>
                <a:cubicBezTo>
                  <a:pt x="73523" y="1554265"/>
                  <a:pt x="80290" y="1571810"/>
                  <a:pt x="87489" y="1589188"/>
                </a:cubicBezTo>
                <a:cubicBezTo>
                  <a:pt x="94687" y="1606566"/>
                  <a:pt x="102307" y="1623757"/>
                  <a:pt x="110349" y="1640761"/>
                </a:cubicBezTo>
                <a:cubicBezTo>
                  <a:pt x="118392" y="1657765"/>
                  <a:pt x="126846" y="1674561"/>
                  <a:pt x="135713" y="1691150"/>
                </a:cubicBezTo>
                <a:cubicBezTo>
                  <a:pt x="144580" y="1707739"/>
                  <a:pt x="153849" y="1724101"/>
                  <a:pt x="163519" y="1740235"/>
                </a:cubicBezTo>
                <a:cubicBezTo>
                  <a:pt x="173189" y="1756368"/>
                  <a:pt x="183250" y="1772255"/>
                  <a:pt x="193700" y="1787895"/>
                </a:cubicBezTo>
                <a:cubicBezTo>
                  <a:pt x="204150" y="1803535"/>
                  <a:pt x="214978" y="1818909"/>
                  <a:pt x="226183" y="1834018"/>
                </a:cubicBezTo>
                <a:cubicBezTo>
                  <a:pt x="237388" y="1849126"/>
                  <a:pt x="248957" y="1863950"/>
                  <a:pt x="260890" y="1878490"/>
                </a:cubicBezTo>
                <a:cubicBezTo>
                  <a:pt x="272823" y="1893031"/>
                  <a:pt x="285105" y="1907270"/>
                  <a:pt x="297737" y="1921207"/>
                </a:cubicBezTo>
                <a:cubicBezTo>
                  <a:pt x="310369" y="1935144"/>
                  <a:pt x="323336" y="1948763"/>
                  <a:pt x="336636" y="1962064"/>
                </a:cubicBezTo>
                <a:cubicBezTo>
                  <a:pt x="349937" y="1975364"/>
                  <a:pt x="363556" y="1988331"/>
                  <a:pt x="377493" y="2000963"/>
                </a:cubicBezTo>
                <a:cubicBezTo>
                  <a:pt x="391430" y="2013595"/>
                  <a:pt x="405669" y="2025877"/>
                  <a:pt x="420210" y="2037810"/>
                </a:cubicBezTo>
                <a:cubicBezTo>
                  <a:pt x="434750" y="2049743"/>
                  <a:pt x="449574" y="2061312"/>
                  <a:pt x="464682" y="2072517"/>
                </a:cubicBezTo>
                <a:cubicBezTo>
                  <a:pt x="479791" y="2083722"/>
                  <a:pt x="495165" y="2094550"/>
                  <a:pt x="510805" y="2105000"/>
                </a:cubicBezTo>
                <a:cubicBezTo>
                  <a:pt x="526445" y="2115450"/>
                  <a:pt x="542332" y="2125511"/>
                  <a:pt x="558465" y="2135181"/>
                </a:cubicBezTo>
                <a:cubicBezTo>
                  <a:pt x="574599" y="2144851"/>
                  <a:pt x="590961" y="2154120"/>
                  <a:pt x="607550" y="2162987"/>
                </a:cubicBezTo>
                <a:cubicBezTo>
                  <a:pt x="624139" y="2171854"/>
                  <a:pt x="640935" y="2180308"/>
                  <a:pt x="657939" y="2188351"/>
                </a:cubicBezTo>
                <a:cubicBezTo>
                  <a:pt x="674943" y="2196393"/>
                  <a:pt x="692134" y="2204013"/>
                  <a:pt x="709512" y="2211211"/>
                </a:cubicBezTo>
                <a:cubicBezTo>
                  <a:pt x="726890" y="2218410"/>
                  <a:pt x="744435" y="2225177"/>
                  <a:pt x="762145" y="2231514"/>
                </a:cubicBezTo>
                <a:cubicBezTo>
                  <a:pt x="779855" y="2237851"/>
                  <a:pt x="797711" y="2243750"/>
                  <a:pt x="815711" y="2249210"/>
                </a:cubicBezTo>
                <a:cubicBezTo>
                  <a:pt x="833711" y="2254670"/>
                  <a:pt x="851834" y="2259685"/>
                  <a:pt x="870080" y="2264256"/>
                </a:cubicBezTo>
                <a:cubicBezTo>
                  <a:pt x="888326" y="2268826"/>
                  <a:pt x="906674" y="2272946"/>
                  <a:pt x="925122" y="2276616"/>
                </a:cubicBezTo>
                <a:cubicBezTo>
                  <a:pt x="943571" y="2280286"/>
                  <a:pt x="962098" y="2283501"/>
                  <a:pt x="980705" y="2286261"/>
                </a:cubicBezTo>
                <a:cubicBezTo>
                  <a:pt x="999311" y="2289021"/>
                  <a:pt x="1017974" y="2291322"/>
                  <a:pt x="1036693" y="2293166"/>
                </a:cubicBezTo>
                <a:cubicBezTo>
                  <a:pt x="1055413" y="2295010"/>
                  <a:pt x="1074166" y="2296393"/>
                  <a:pt x="1092954" y="2297316"/>
                </a:cubicBezTo>
                <a:cubicBezTo>
                  <a:pt x="1111741" y="2298239"/>
                  <a:pt x="1130540" y="2298700"/>
                  <a:pt x="1149350" y="2298700"/>
                </a:cubicBezTo>
                <a:close/>
                <a:moveTo>
                  <a:pt x="0" y="2298700"/>
                </a:moveTo>
              </a:path>
            </a:pathLst>
          </a:custGeom>
          <a:solidFill>
            <a:srgbClr val="FC8278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8" name="Picture 14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39455" y="6827738"/>
            <a:ext cx="548544" cy="1749424"/>
          </a:xfrm>
          <a:prstGeom prst="rect">
            <a:avLst/>
          </a:prstGeom>
          <a:noFill/>
        </p:spPr>
      </p:pic>
      <p:pic>
        <p:nvPicPr>
          <p:cNvPr id="149" name="Picture 14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827738"/>
            <a:ext cx="4278524" cy="1749424"/>
          </a:xfrm>
          <a:prstGeom prst="rect">
            <a:avLst/>
          </a:prstGeom>
          <a:noFill/>
        </p:spPr>
      </p:pic>
      <p:pic>
        <p:nvPicPr>
          <p:cNvPr id="150" name="Picture 15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105285"/>
            <a:ext cx="18288000" cy="1752715"/>
          </a:xfrm>
          <a:prstGeom prst="rect">
            <a:avLst/>
          </a:prstGeom>
          <a:noFill/>
        </p:spPr>
      </p:pic>
      <p:pic>
        <p:nvPicPr>
          <p:cNvPr id="2" name="Google Shape;64;p14" title="SwissHacks logo main_purple@2x (2).png">
            <a:extLst>
              <a:ext uri="{FF2B5EF4-FFF2-40B4-BE49-F238E27FC236}">
                <a16:creationId xmlns:a16="http://schemas.microsoft.com/office/drawing/2014/main" id="{4564E49E-4C06-2DD3-2EAF-F1DCB00A6AD9}"/>
              </a:ext>
            </a:extLst>
          </p:cNvPr>
          <p:cNvPicPr preferRelativeResize="0"/>
          <p:nvPr/>
        </p:nvPicPr>
        <p:blipFill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4900" y="145365"/>
            <a:ext cx="18288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22">
            <a:extLst>
              <a:ext uri="{FF2B5EF4-FFF2-40B4-BE49-F238E27FC236}">
                <a16:creationId xmlns:a16="http://schemas.microsoft.com/office/drawing/2014/main" id="{386B8F68-00D6-A0ED-F619-B90E67D7727A}"/>
              </a:ext>
            </a:extLst>
          </p:cNvPr>
          <p:cNvSpPr/>
          <p:nvPr/>
        </p:nvSpPr>
        <p:spPr>
          <a:xfrm>
            <a:off x="948006" y="327557"/>
            <a:ext cx="10596294" cy="10386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6749" b="0" i="0" spc="0" baseline="0" dirty="0">
                <a:solidFill>
                  <a:srgbClr val="13080D"/>
                </a:solidFill>
                <a:latin typeface="Arial"/>
              </a:rPr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BADCC-FCC2-691D-D9D6-D5BF679192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87" b="7694"/>
          <a:stretch/>
        </p:blipFill>
        <p:spPr>
          <a:xfrm>
            <a:off x="19050" y="1366175"/>
            <a:ext cx="18288003" cy="8920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B6A9-AA48-9B4F-1996-C7C16BCE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2">
            <a:hlinkClick r:id="" action="ppaction://noaction"/>
            <a:extLst>
              <a:ext uri="{FF2B5EF4-FFF2-40B4-BE49-F238E27FC236}">
                <a16:creationId xmlns:a16="http://schemas.microsoft.com/office/drawing/2014/main" id="{08EA0753-D234-572A-1633-9CD29C866E7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pic>
        <p:nvPicPr>
          <p:cNvPr id="114" name="Picture 114">
            <a:extLst>
              <a:ext uri="{FF2B5EF4-FFF2-40B4-BE49-F238E27FC236}">
                <a16:creationId xmlns:a16="http://schemas.microsoft.com/office/drawing/2014/main" id="{B2C90626-879D-A9CE-39BD-0050BAECE69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31448" y="8544710"/>
            <a:ext cx="3356551" cy="1742290"/>
          </a:xfrm>
          <a:prstGeom prst="rect">
            <a:avLst/>
          </a:prstGeom>
          <a:noFill/>
        </p:spPr>
      </p:pic>
      <p:pic>
        <p:nvPicPr>
          <p:cNvPr id="115" name="Picture 115">
            <a:extLst>
              <a:ext uri="{FF2B5EF4-FFF2-40B4-BE49-F238E27FC236}">
                <a16:creationId xmlns:a16="http://schemas.microsoft.com/office/drawing/2014/main" id="{4DC1A116-BDFF-1869-890F-18B88E39B84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39455" y="6827738"/>
            <a:ext cx="548544" cy="1749424"/>
          </a:xfrm>
          <a:prstGeom prst="rect">
            <a:avLst/>
          </a:prstGeom>
          <a:noFill/>
        </p:spPr>
      </p:pic>
      <p:sp>
        <p:nvSpPr>
          <p:cNvPr id="122" name="Rectangle 122">
            <a:extLst>
              <a:ext uri="{FF2B5EF4-FFF2-40B4-BE49-F238E27FC236}">
                <a16:creationId xmlns:a16="http://schemas.microsoft.com/office/drawing/2014/main" id="{C769683B-3D49-3D32-CF12-84240C0D1320}"/>
              </a:ext>
            </a:extLst>
          </p:cNvPr>
          <p:cNvSpPr/>
          <p:nvPr/>
        </p:nvSpPr>
        <p:spPr>
          <a:xfrm>
            <a:off x="948005" y="360212"/>
            <a:ext cx="12163837" cy="10386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6749" dirty="0">
                <a:solidFill>
                  <a:srgbClr val="13080D"/>
                </a:solidFill>
                <a:latin typeface="Arial"/>
              </a:rPr>
              <a:t>Summary</a:t>
            </a:r>
            <a:endParaRPr lang="en-US" sz="6749" b="0" i="0" spc="0" baseline="0" dirty="0">
              <a:solidFill>
                <a:srgbClr val="13080D"/>
              </a:solidFill>
              <a:latin typeface="Arial"/>
            </a:endParaRPr>
          </a:p>
        </p:txBody>
      </p:sp>
      <p:pic>
        <p:nvPicPr>
          <p:cNvPr id="130" name="Picture 13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41428" y="4174050"/>
            <a:ext cx="819150" cy="815181"/>
          </a:xfrm>
          <a:prstGeom prst="rect">
            <a:avLst/>
          </a:prstGeom>
          <a:noFill/>
        </p:spPr>
      </p:pic>
      <p:sp>
        <p:nvSpPr>
          <p:cNvPr id="131" name="Freeform 131"/>
          <p:cNvSpPr/>
          <p:nvPr/>
        </p:nvSpPr>
        <p:spPr>
          <a:xfrm flipV="1">
            <a:off x="14673943" y="4422890"/>
            <a:ext cx="873124" cy="476253"/>
          </a:xfrm>
          <a:custGeom>
            <a:avLst/>
            <a:gdLst/>
            <a:ahLst/>
            <a:cxnLst/>
            <a:rect l="0" t="0" r="0" b="0"/>
            <a:pathLst>
              <a:path w="279400" h="152401">
                <a:moveTo>
                  <a:pt x="254000" y="152400"/>
                </a:moveTo>
                <a:cubicBezTo>
                  <a:pt x="235584" y="152400"/>
                  <a:pt x="225297" y="134112"/>
                  <a:pt x="229488" y="120523"/>
                </a:cubicBezTo>
                <a:lnTo>
                  <a:pt x="184403" y="75312"/>
                </a:lnTo>
                <a:cubicBezTo>
                  <a:pt x="180593" y="76455"/>
                  <a:pt x="175005" y="76455"/>
                  <a:pt x="171195" y="75312"/>
                </a:cubicBezTo>
                <a:lnTo>
                  <a:pt x="138810" y="107697"/>
                </a:lnTo>
                <a:cubicBezTo>
                  <a:pt x="143129" y="121286"/>
                  <a:pt x="132842" y="139700"/>
                  <a:pt x="114300" y="139700"/>
                </a:cubicBezTo>
                <a:cubicBezTo>
                  <a:pt x="95885" y="139700"/>
                  <a:pt x="85471" y="121412"/>
                  <a:pt x="89788" y="107696"/>
                </a:cubicBezTo>
                <a:lnTo>
                  <a:pt x="31876" y="49912"/>
                </a:lnTo>
                <a:cubicBezTo>
                  <a:pt x="18288" y="54103"/>
                  <a:pt x="0" y="43816"/>
                  <a:pt x="0" y="25400"/>
                </a:cubicBezTo>
                <a:cubicBezTo>
                  <a:pt x="0" y="11430"/>
                  <a:pt x="11430" y="0"/>
                  <a:pt x="25400" y="0"/>
                </a:cubicBezTo>
                <a:cubicBezTo>
                  <a:pt x="43814" y="0"/>
                  <a:pt x="54102" y="18289"/>
                  <a:pt x="49911" y="31878"/>
                </a:cubicBezTo>
                <a:lnTo>
                  <a:pt x="107696" y="89789"/>
                </a:lnTo>
                <a:cubicBezTo>
                  <a:pt x="111506" y="88646"/>
                  <a:pt x="117094" y="88646"/>
                  <a:pt x="120904" y="89789"/>
                </a:cubicBezTo>
                <a:lnTo>
                  <a:pt x="153289" y="57404"/>
                </a:lnTo>
                <a:cubicBezTo>
                  <a:pt x="148970" y="43816"/>
                  <a:pt x="159257" y="25400"/>
                  <a:pt x="177800" y="25400"/>
                </a:cubicBezTo>
                <a:cubicBezTo>
                  <a:pt x="196215" y="25400"/>
                  <a:pt x="206629" y="43689"/>
                  <a:pt x="202311" y="57405"/>
                </a:cubicBezTo>
                <a:lnTo>
                  <a:pt x="247522" y="102490"/>
                </a:lnTo>
                <a:cubicBezTo>
                  <a:pt x="261111" y="98299"/>
                  <a:pt x="279400" y="108586"/>
                  <a:pt x="279400" y="127001"/>
                </a:cubicBezTo>
                <a:cubicBezTo>
                  <a:pt x="279400" y="140971"/>
                  <a:pt x="267970" y="152401"/>
                  <a:pt x="254000" y="152401"/>
                </a:cubicBezTo>
                <a:lnTo>
                  <a:pt x="254000" y="152400"/>
                </a:lnTo>
                <a:close/>
                <a:moveTo>
                  <a:pt x="88900" y="254000"/>
                </a:moveTo>
              </a:path>
            </a:pathLst>
          </a:custGeom>
          <a:solidFill>
            <a:srgbClr val="000000">
              <a:alpha val="100000"/>
            </a:srgbClr>
          </a:solidFill>
          <a:ln w="39687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2" name="Picture 13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61243" y="4211753"/>
            <a:ext cx="700087" cy="342900"/>
          </a:xfrm>
          <a:prstGeom prst="rect">
            <a:avLst/>
          </a:prstGeom>
          <a:noFill/>
        </p:spPr>
      </p:pic>
      <p:pic>
        <p:nvPicPr>
          <p:cNvPr id="133" name="Picture 133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49777" y="4172065"/>
            <a:ext cx="898525" cy="819150"/>
          </a:xfrm>
          <a:prstGeom prst="rect">
            <a:avLst/>
          </a:prstGeom>
          <a:noFill/>
        </p:spPr>
      </p:pic>
      <p:pic>
        <p:nvPicPr>
          <p:cNvPr id="134" name="Picture 13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3453" y="4211753"/>
            <a:ext cx="739775" cy="739775"/>
          </a:xfrm>
          <a:prstGeom prst="rect">
            <a:avLst/>
          </a:prstGeom>
          <a:noFill/>
        </p:spPr>
      </p:pic>
      <p:sp>
        <p:nvSpPr>
          <p:cNvPr id="137" name="Rectangle 137"/>
          <p:cNvSpPr/>
          <p:nvPr/>
        </p:nvSpPr>
        <p:spPr>
          <a:xfrm>
            <a:off x="1479546" y="5261613"/>
            <a:ext cx="3250890" cy="11691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sz="2699" b="0" i="0" spc="0" baseline="0" dirty="0">
                <a:solidFill>
                  <a:srgbClr val="13080D"/>
                </a:solidFill>
                <a:latin typeface="Arial"/>
              </a:rPr>
              <a:t>Reduced manual tasks</a:t>
            </a:r>
          </a:p>
        </p:txBody>
      </p:sp>
      <p:sp>
        <p:nvSpPr>
          <p:cNvPr id="138" name="Rectangle 138"/>
          <p:cNvSpPr/>
          <p:nvPr/>
        </p:nvSpPr>
        <p:spPr>
          <a:xfrm>
            <a:off x="5852564" y="5263118"/>
            <a:ext cx="2712024" cy="11691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lnSpc>
                <a:spcPct val="150000"/>
              </a:lnSpc>
            </a:pPr>
            <a:r>
              <a:rPr lang="en-US" sz="2699" b="0" i="0" spc="0" baseline="0" dirty="0">
                <a:solidFill>
                  <a:srgbClr val="13080D"/>
                </a:solidFill>
                <a:latin typeface="Arial"/>
              </a:rPr>
              <a:t>Dat</a:t>
            </a:r>
            <a:r>
              <a:rPr lang="en-US" sz="2699" b="0" i="0" spc="674" baseline="0" dirty="0">
                <a:solidFill>
                  <a:srgbClr val="13080D"/>
                </a:solidFill>
                <a:latin typeface="Arial"/>
              </a:rPr>
              <a:t>a</a:t>
            </a:r>
            <a:r>
              <a:rPr lang="en-US" sz="2699" b="0" i="0" spc="0" baseline="0" dirty="0">
                <a:solidFill>
                  <a:srgbClr val="13080D"/>
                </a:solidFill>
                <a:latin typeface="Arial"/>
              </a:rPr>
              <a:t>qualit</a:t>
            </a:r>
            <a:r>
              <a:rPr lang="en-US" sz="2699" b="0" i="0" spc="674" baseline="0" dirty="0">
                <a:solidFill>
                  <a:srgbClr val="13080D"/>
                </a:solidFill>
                <a:latin typeface="Arial"/>
              </a:rPr>
              <a:t>y</a:t>
            </a:r>
            <a:r>
              <a:rPr lang="en-US" sz="2699" b="0" i="0" spc="0" baseline="0" dirty="0">
                <a:solidFill>
                  <a:srgbClr val="13080D"/>
                </a:solidFill>
                <a:latin typeface="Arial"/>
              </a:rPr>
              <a:t>issue</a:t>
            </a:r>
          </a:p>
          <a:p>
            <a:pPr marL="649634">
              <a:lnSpc>
                <a:spcPct val="150000"/>
              </a:lnSpc>
            </a:pPr>
            <a:r>
              <a:rPr lang="en-US" sz="2699" b="0" i="0" spc="0" baseline="0" dirty="0">
                <a:solidFill>
                  <a:srgbClr val="13080D"/>
                </a:solidFill>
                <a:latin typeface="Arial"/>
              </a:rPr>
              <a:t>detection</a:t>
            </a:r>
          </a:p>
        </p:txBody>
      </p:sp>
      <p:sp>
        <p:nvSpPr>
          <p:cNvPr id="139" name="Rectangle 139"/>
          <p:cNvSpPr/>
          <p:nvPr/>
        </p:nvSpPr>
        <p:spPr>
          <a:xfrm>
            <a:off x="9531440" y="5261613"/>
            <a:ext cx="3250890" cy="11691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9166" algn="ctr">
              <a:lnSpc>
                <a:spcPct val="150000"/>
              </a:lnSpc>
            </a:pPr>
            <a:r>
              <a:rPr lang="en-US" sz="2699" b="0" i="0" spc="0" baseline="0" dirty="0">
                <a:solidFill>
                  <a:srgbClr val="13080D"/>
                </a:solidFill>
                <a:latin typeface="Arial"/>
              </a:rPr>
              <a:t>Client situation</a:t>
            </a:r>
          </a:p>
          <a:p>
            <a:pPr marL="0" algn="ctr">
              <a:lnSpc>
                <a:spcPct val="150000"/>
              </a:lnSpc>
            </a:pPr>
            <a:r>
              <a:rPr lang="en-US" sz="2699" b="0" i="0" spc="0" baseline="0" dirty="0">
                <a:solidFill>
                  <a:srgbClr val="13080D"/>
                </a:solidFill>
                <a:latin typeface="Arial"/>
              </a:rPr>
              <a:t>change assessments</a:t>
            </a:r>
          </a:p>
        </p:txBody>
      </p:sp>
      <p:sp>
        <p:nvSpPr>
          <p:cNvPr id="140" name="Rectangle 140"/>
          <p:cNvSpPr/>
          <p:nvPr/>
        </p:nvSpPr>
        <p:spPr>
          <a:xfrm>
            <a:off x="13713798" y="5241474"/>
            <a:ext cx="2895925" cy="1792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sz="2699" b="0" i="0" spc="0" baseline="0" dirty="0">
                <a:solidFill>
                  <a:srgbClr val="130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Advisor insight</a:t>
            </a:r>
            <a:r>
              <a:rPr lang="en-US" sz="2699" dirty="0">
                <a:solidFill>
                  <a:srgbClr val="130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</a:t>
            </a:r>
            <a:r>
              <a:rPr lang="en-US" sz="2699" b="0" i="0" spc="0" baseline="0" dirty="0">
                <a:solidFill>
                  <a:srgbClr val="130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eporting and recommendations</a:t>
            </a:r>
          </a:p>
        </p:txBody>
      </p:sp>
      <p:pic>
        <p:nvPicPr>
          <p:cNvPr id="2" name="Google Shape;64;p14" title="SwissHacks logo main_purple@2x (2).png">
            <a:extLst>
              <a:ext uri="{FF2B5EF4-FFF2-40B4-BE49-F238E27FC236}">
                <a16:creationId xmlns:a16="http://schemas.microsoft.com/office/drawing/2014/main" id="{6B842E57-25C0-E4D5-E4DC-24E3A7E915F7}"/>
              </a:ext>
            </a:extLst>
          </p:cNvPr>
          <p:cNvPicPr preferRelativeResize="0"/>
          <p:nvPr/>
        </p:nvPicPr>
        <p:blipFill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4900" y="145365"/>
            <a:ext cx="18288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22">
            <a:extLst>
              <a:ext uri="{FF2B5EF4-FFF2-40B4-BE49-F238E27FC236}">
                <a16:creationId xmlns:a16="http://schemas.microsoft.com/office/drawing/2014/main" id="{FEB01696-8C6A-FBA1-E51F-1FC8112627D0}"/>
              </a:ext>
            </a:extLst>
          </p:cNvPr>
          <p:cNvSpPr/>
          <p:nvPr/>
        </p:nvSpPr>
        <p:spPr>
          <a:xfrm>
            <a:off x="7109986" y="2460328"/>
            <a:ext cx="404101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algn="ctr"/>
            <a:r>
              <a:rPr lang="en-US" sz="6000" dirty="0">
                <a:solidFill>
                  <a:srgbClr val="13080D"/>
                </a:solidFill>
                <a:latin typeface="Arial"/>
              </a:rPr>
              <a:t>Benefits</a:t>
            </a:r>
            <a:endParaRPr lang="en-US" sz="6000" b="0" i="0" spc="0" baseline="0" dirty="0">
              <a:solidFill>
                <a:srgbClr val="13080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1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7" grpId="0"/>
      <p:bldP spid="138" grpId="0"/>
      <p:bldP spid="139" grpId="0"/>
      <p:bldP spid="1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216</Words>
  <Application>Microsoft Macintosh PowerPoint</Application>
  <PresentationFormat>Custom</PresentationFormat>
  <Paragraphs>60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Jonathan Reymond</cp:lastModifiedBy>
  <cp:revision>20</cp:revision>
  <dcterms:modified xsi:type="dcterms:W3CDTF">2025-04-13T09:20:11Z</dcterms:modified>
</cp:coreProperties>
</file>